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5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A22-8283-4228-804B-0DB071C441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08ED-7869-49A5-B623-FFBFB9C7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1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A22-8283-4228-804B-0DB071C441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08ED-7869-49A5-B623-FFBFB9C7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8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A22-8283-4228-804B-0DB071C441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08ED-7869-49A5-B623-FFBFB9C7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7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A22-8283-4228-804B-0DB071C441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08ED-7869-49A5-B623-FFBFB9C7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A22-8283-4228-804B-0DB071C441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08ED-7869-49A5-B623-FFBFB9C7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A22-8283-4228-804B-0DB071C441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08ED-7869-49A5-B623-FFBFB9C7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A22-8283-4228-804B-0DB071C441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08ED-7869-49A5-B623-FFBFB9C7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3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A22-8283-4228-804B-0DB071C441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08ED-7869-49A5-B623-FFBFB9C7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0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A22-8283-4228-804B-0DB071C441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08ED-7869-49A5-B623-FFBFB9C7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2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A22-8283-4228-804B-0DB071C441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08ED-7869-49A5-B623-FFBFB9C7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0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A22-8283-4228-804B-0DB071C441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08ED-7869-49A5-B623-FFBFB9C7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7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1A22-8283-4228-804B-0DB071C441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08ED-7869-49A5-B623-FFBFB9C7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8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Describe weapons of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TOTALITARIANISM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 you control people?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2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04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Describe the seven weapons of         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TOTALITARIANISM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: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found on “Page 441”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State control of individuals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00B050"/>
                </a:solidFill>
              </a:rPr>
              <a:t>Methods of Control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00B0F0"/>
                </a:solidFill>
              </a:rPr>
              <a:t>Modern Technology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State Control of Society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Dictatorship and One-Party Rule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7030A0"/>
                </a:solidFill>
              </a:rPr>
              <a:t>Dynamic Leader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C00000"/>
                </a:solidFill>
              </a:rPr>
              <a:t>Ideology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State control of individuals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Demands loyalty</a:t>
            </a:r>
          </a:p>
          <a:p>
            <a:r>
              <a:rPr lang="en-US" dirty="0" smtClean="0"/>
              <a:t>Denies basic liberties</a:t>
            </a:r>
          </a:p>
          <a:p>
            <a:r>
              <a:rPr lang="en-US" dirty="0" smtClean="0"/>
              <a:t>Expects personal sacrifice for the good of the state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95400"/>
            <a:ext cx="1037306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06" y="2186470"/>
            <a:ext cx="1324893" cy="647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16224"/>
            <a:ext cx="4641838" cy="30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Methods of Control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Police terror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Indoctrination </a:t>
            </a:r>
          </a:p>
          <a:p>
            <a:r>
              <a:rPr lang="en-US" dirty="0" smtClean="0"/>
              <a:t>Censorship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Persecution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89" y="1066800"/>
            <a:ext cx="3357063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78199"/>
            <a:ext cx="3368252" cy="2282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7" y="4191001"/>
            <a:ext cx="2576193" cy="1196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69953"/>
            <a:ext cx="1358900" cy="99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1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Modern Technology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communication to spread propaganda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Advanced military weapons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48320"/>
            <a:ext cx="2911475" cy="2911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86201"/>
            <a:ext cx="428625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48321"/>
            <a:ext cx="2895600" cy="128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4953000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Like in </a:t>
            </a:r>
            <a:r>
              <a:rPr lang="en-US" sz="3200" i="1" dirty="0" smtClean="0"/>
              <a:t>Iran</a:t>
            </a:r>
            <a:r>
              <a:rPr lang="en-US" sz="3200" b="1" dirty="0" smtClean="0"/>
              <a:t>….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4495800" cy="259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3400"/>
            <a:ext cx="46482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2447"/>
            <a:ext cx="44958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09587"/>
            <a:ext cx="46482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State Control of Society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Business</a:t>
            </a:r>
          </a:p>
          <a:p>
            <a:r>
              <a:rPr lang="en-US" dirty="0" smtClean="0"/>
              <a:t>Labor</a:t>
            </a:r>
          </a:p>
          <a:p>
            <a:r>
              <a:rPr lang="en-US" dirty="0" smtClean="0"/>
              <a:t>Housing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Religion</a:t>
            </a:r>
          </a:p>
          <a:p>
            <a:r>
              <a:rPr lang="en-US" dirty="0" smtClean="0"/>
              <a:t>The arts</a:t>
            </a:r>
          </a:p>
          <a:p>
            <a:r>
              <a:rPr lang="en-US" dirty="0" smtClean="0"/>
              <a:t>Personal life</a:t>
            </a:r>
          </a:p>
          <a:p>
            <a:r>
              <a:rPr lang="en-US" dirty="0" smtClean="0"/>
              <a:t>Youth groups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47787"/>
            <a:ext cx="1420586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12" y="3348038"/>
            <a:ext cx="163851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86" y="2286000"/>
            <a:ext cx="1719226" cy="1062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4262439"/>
            <a:ext cx="1950242" cy="1300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13" y="3371129"/>
            <a:ext cx="1981455" cy="1423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68779"/>
            <a:ext cx="1981200" cy="1160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62336"/>
            <a:ext cx="1538618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320254"/>
            <a:ext cx="2152938" cy="143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Dictatorship and One-Party Rule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Exercises absolute authority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Dominates the government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94" y="1295400"/>
            <a:ext cx="3121781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94" y="3733800"/>
            <a:ext cx="312178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Dynamic Leader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Unites people-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Symbolizes government-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Encourages popular support through force of will-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19200"/>
            <a:ext cx="1752600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2362200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03982"/>
            <a:ext cx="286471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0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Ideology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Sets goals of the state……..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Glorifies aims of the state…………………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Justifies government actions…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31755"/>
            <a:ext cx="1943100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6" y="3387830"/>
            <a:ext cx="1515291" cy="1815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203567"/>
            <a:ext cx="2733992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138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Describe weapons of TOTALITARIANISM</vt:lpstr>
      <vt:lpstr>State control of individuals</vt:lpstr>
      <vt:lpstr>Methods of Control</vt:lpstr>
      <vt:lpstr>Modern Technology</vt:lpstr>
      <vt:lpstr>Like in Iran….</vt:lpstr>
      <vt:lpstr>State Control of Society</vt:lpstr>
      <vt:lpstr>Dictatorship and One-Party Rule</vt:lpstr>
      <vt:lpstr>Dynamic Leader</vt:lpstr>
      <vt:lpstr>Ideology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Describe weapons of TOTALITARIANISM</dc:title>
  <dc:creator>Odou, Rob</dc:creator>
  <cp:lastModifiedBy>Odou, Rob</cp:lastModifiedBy>
  <cp:revision>24</cp:revision>
  <dcterms:created xsi:type="dcterms:W3CDTF">2015-01-28T17:41:44Z</dcterms:created>
  <dcterms:modified xsi:type="dcterms:W3CDTF">2015-01-29T20:10:56Z</dcterms:modified>
</cp:coreProperties>
</file>