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0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7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6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5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6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7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9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A175C-9EA6-4255-9F70-AE5A706A5A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BDF7C-1EED-44B3-9E32-11F01D42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1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NHD </a:t>
            </a:r>
            <a:r>
              <a:rPr lang="en-US" dirty="0" smtClean="0"/>
              <a:t>Assignment</a:t>
            </a:r>
            <a:br>
              <a:rPr lang="en-US" dirty="0" smtClean="0"/>
            </a:br>
            <a:r>
              <a:rPr lang="en-US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2016- 2017</a:t>
            </a:r>
            <a:endParaRPr lang="en-US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>
                <a:latin typeface="Berlin Sans FB Demi" panose="020E0802020502020306" pitchFamily="34" charset="0"/>
              </a:rPr>
              <a:t>N</a:t>
            </a:r>
            <a:r>
              <a:rPr lang="en-US" b="1" dirty="0" smtClean="0">
                <a:latin typeface="Berlin Sans FB Demi" panose="020E0802020502020306" pitchFamily="34" charset="0"/>
              </a:rPr>
              <a:t>a</a:t>
            </a:r>
            <a:r>
              <a:rPr lang="en-US" sz="2800" b="1" dirty="0" smtClean="0">
                <a:latin typeface="Berlin Sans FB Demi" panose="020E0802020502020306" pitchFamily="34" charset="0"/>
              </a:rPr>
              <a:t>r</a:t>
            </a:r>
            <a:r>
              <a:rPr lang="en-US" sz="2400" b="1" dirty="0" smtClean="0">
                <a:latin typeface="Berlin Sans FB Demi" panose="020E0802020502020306" pitchFamily="34" charset="0"/>
              </a:rPr>
              <a:t>r</a:t>
            </a:r>
            <a:r>
              <a:rPr lang="en-US" sz="2000" b="1" dirty="0" smtClean="0">
                <a:latin typeface="Berlin Sans FB Demi" panose="020E0802020502020306" pitchFamily="34" charset="0"/>
              </a:rPr>
              <a:t>o</a:t>
            </a:r>
            <a:r>
              <a:rPr lang="en-US" sz="1800" b="1" dirty="0" smtClean="0">
                <a:latin typeface="Berlin Sans FB Demi" panose="020E0802020502020306" pitchFamily="34" charset="0"/>
              </a:rPr>
              <a:t>w</a:t>
            </a:r>
            <a:r>
              <a:rPr lang="en-US" dirty="0" smtClean="0"/>
              <a:t> your focus and </a:t>
            </a:r>
            <a:r>
              <a:rPr lang="en-US" b="1" i="1" dirty="0" smtClean="0"/>
              <a:t>Rationale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372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 smtClean="0"/>
              <a:t>Hawaii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Early History</a:t>
            </a:r>
            <a:r>
              <a:rPr lang="en-US" sz="4000" dirty="0"/>
              <a:t> </a:t>
            </a:r>
            <a:r>
              <a:rPr lang="en-US" sz="4000" dirty="0" smtClean="0"/>
              <a:t>of Hawaii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James Cook and his “discovery” of Hawaii</a:t>
            </a: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(Taking a Stand:  Exploration of new places and encounters between Europeans and natives)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15692" y="179070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24552" y="3230562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Space Exploration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Exploration of the Moon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Apollo 13</a:t>
            </a: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(Taking a Stand: The effect that exploration has had on science)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75728" y="205740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50329" y="339090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Disease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Polio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Jonas Salk and the Polio Vaccine</a:t>
            </a: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(Taking a Stand:  Exploration of disease and the elimination of a disease)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12673" y="179070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59565" y="327660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Monday, Oct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Write two paragraphs </a:t>
            </a:r>
            <a:r>
              <a:rPr lang="en-US" sz="2800" u="sng" dirty="0" smtClean="0"/>
              <a:t>that include: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title, period, name(s),</a:t>
            </a:r>
          </a:p>
          <a:p>
            <a:pPr marL="457200" lvl="1" indent="0">
              <a:buNone/>
            </a:pPr>
            <a:r>
              <a:rPr lang="en-US" dirty="0" smtClean="0"/>
              <a:t>   (All group members)</a:t>
            </a:r>
          </a:p>
          <a:p>
            <a:pPr lvl="1"/>
            <a:r>
              <a:rPr lang="en-US" b="1" dirty="0" smtClean="0"/>
              <a:t>NARROWED Topic</a:t>
            </a:r>
          </a:p>
          <a:p>
            <a:pPr lvl="1"/>
            <a:r>
              <a:rPr lang="en-US" sz="3200" i="1" u="sng" dirty="0" smtClean="0"/>
              <a:t>How the topic fits into the theme</a:t>
            </a:r>
            <a:r>
              <a:rPr lang="en-US" dirty="0" smtClean="0"/>
              <a:t>. Why or how does your topic fit?</a:t>
            </a:r>
          </a:p>
          <a:p>
            <a:pPr lvl="1"/>
            <a:r>
              <a:rPr lang="en-US" dirty="0" smtClean="0"/>
              <a:t>Why did you choose this path? Explain its importance to you and to history. </a:t>
            </a:r>
          </a:p>
        </p:txBody>
      </p:sp>
    </p:spTree>
    <p:extLst>
      <p:ext uri="{BB962C8B-B14F-4D97-AF65-F5344CB8AC3E}">
        <p14:creationId xmlns:p14="http://schemas.microsoft.com/office/powerpoint/2010/main" val="22498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Batang</vt:lpstr>
      <vt:lpstr>Arial</vt:lpstr>
      <vt:lpstr>Berlin Sans FB Demi</vt:lpstr>
      <vt:lpstr>Calibri</vt:lpstr>
      <vt:lpstr>Office Theme</vt:lpstr>
      <vt:lpstr>NHD Assignment 2016- 2017</vt:lpstr>
      <vt:lpstr>Example</vt:lpstr>
      <vt:lpstr>Example</vt:lpstr>
      <vt:lpstr>Example</vt:lpstr>
      <vt:lpstr>By Monday, Oct 10th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NHD Assignment</dc:title>
  <dc:creator>Macdonald, Jessica</dc:creator>
  <cp:lastModifiedBy>Odou, Rob</cp:lastModifiedBy>
  <cp:revision>13</cp:revision>
  <dcterms:created xsi:type="dcterms:W3CDTF">2015-09-29T19:07:38Z</dcterms:created>
  <dcterms:modified xsi:type="dcterms:W3CDTF">2016-10-06T19:18:12Z</dcterms:modified>
</cp:coreProperties>
</file>