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378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9596-03AC-4206-BEFA-7813484A0BB9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C5FE06D-5AA4-42C9-A9E8-BF2FC0C8680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9596-03AC-4206-BEFA-7813484A0BB9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E06D-5AA4-42C9-A9E8-BF2FC0C868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9596-03AC-4206-BEFA-7813484A0BB9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E06D-5AA4-42C9-A9E8-BF2FC0C868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9596-03AC-4206-BEFA-7813484A0BB9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E06D-5AA4-42C9-A9E8-BF2FC0C868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9596-03AC-4206-BEFA-7813484A0BB9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E06D-5AA4-42C9-A9E8-BF2FC0C8680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9596-03AC-4206-BEFA-7813484A0BB9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E06D-5AA4-42C9-A9E8-BF2FC0C868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9596-03AC-4206-BEFA-7813484A0BB9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E06D-5AA4-42C9-A9E8-BF2FC0C868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9596-03AC-4206-BEFA-7813484A0BB9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E06D-5AA4-42C9-A9E8-BF2FC0C868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9596-03AC-4206-BEFA-7813484A0BB9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E06D-5AA4-42C9-A9E8-BF2FC0C868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9596-03AC-4206-BEFA-7813484A0BB9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E06D-5AA4-42C9-A9E8-BF2FC0C868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D9596-03AC-4206-BEFA-7813484A0BB9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E06D-5AA4-42C9-A9E8-BF2FC0C8680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58D9596-03AC-4206-BEFA-7813484A0BB9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C5FE06D-5AA4-42C9-A9E8-BF2FC0C8680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NHD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05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963228"/>
          </a:xfrm>
        </p:spPr>
        <p:txBody>
          <a:bodyPr/>
          <a:lstStyle/>
          <a:p>
            <a:r>
              <a:rPr lang="en-US" dirty="0" smtClean="0"/>
              <a:t>NHD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4563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Develop paperwork management system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Select a topic (think about what you are interested in)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Background reading (build context from lots of sources – KEEP TRACK OF SOURCES)</a:t>
            </a:r>
          </a:p>
          <a:p>
            <a:pPr marL="514350" indent="-514350">
              <a:buAutoNum type="arabicPeriod"/>
            </a:pPr>
            <a:r>
              <a:rPr lang="en-US" dirty="0" smtClean="0"/>
              <a:t>Narrow topic – See me for sample list</a:t>
            </a:r>
          </a:p>
          <a:p>
            <a:pPr marL="514350" indent="-514350">
              <a:buAutoNum type="arabicPeriod"/>
            </a:pPr>
            <a:r>
              <a:rPr lang="en-US" dirty="0" smtClean="0"/>
              <a:t>Gather and record information (full info on all sources &amp; how you </a:t>
            </a:r>
            <a:r>
              <a:rPr lang="en-US" smtClean="0"/>
              <a:t>use each)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Analyze and interpret sources (who created it, why, when, etc.)</a:t>
            </a:r>
          </a:p>
          <a:p>
            <a:pPr marL="514350" indent="-514350">
              <a:buAutoNum type="arabicPeriod"/>
            </a:pPr>
            <a:r>
              <a:rPr lang="en-US" dirty="0" smtClean="0"/>
              <a:t>Develop thesis (argument about topic)</a:t>
            </a:r>
          </a:p>
          <a:p>
            <a:pPr marL="514350" indent="-514350">
              <a:buAutoNum type="arabicPeriod"/>
            </a:pPr>
            <a:r>
              <a:rPr lang="en-US" dirty="0" smtClean="0"/>
              <a:t>Finalize and put together project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84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Due at end of period: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AutoNum type="arabicPeriod"/>
            </a:pPr>
            <a:r>
              <a:rPr lang="en-US" dirty="0" smtClean="0"/>
              <a:t>Leader you are PLANNING on researching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Reasons you choose that leader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How you will keep track of your research</a:t>
            </a:r>
          </a:p>
          <a:p>
            <a:pPr marL="971550" lvl="1" indent="-514350">
              <a:buAutoNum type="arabicPeriod"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MAKE SURE ALL GROUP MEMBERS NAMES ARE ON THE PAPER.</a:t>
            </a:r>
          </a:p>
        </p:txBody>
      </p:sp>
    </p:spTree>
    <p:extLst>
      <p:ext uri="{BB962C8B-B14F-4D97-AF65-F5344CB8AC3E}">
        <p14:creationId xmlns:p14="http://schemas.microsoft.com/office/powerpoint/2010/main" val="40557649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</TotalTime>
  <Words>122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Apothecary</vt:lpstr>
      <vt:lpstr>NHD Steps</vt:lpstr>
      <vt:lpstr>NHD Steps</vt:lpstr>
      <vt:lpstr>Due at end of period: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NHD Steps</dc:title>
  <dc:creator>Macdonald, Jessica</dc:creator>
  <cp:lastModifiedBy>Odou, Rob</cp:lastModifiedBy>
  <cp:revision>2</cp:revision>
  <dcterms:created xsi:type="dcterms:W3CDTF">2014-10-10T15:07:42Z</dcterms:created>
  <dcterms:modified xsi:type="dcterms:W3CDTF">2014-10-14T15:04:43Z</dcterms:modified>
</cp:coreProperties>
</file>