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59" r:id="rId7"/>
    <p:sldId id="261" r:id="rId8"/>
    <p:sldId id="264"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648"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1592B-3806-40ED-AC1A-CF7C28E32834}"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en-US"/>
        </a:p>
      </dgm:t>
    </dgm:pt>
    <dgm:pt modelId="{F7A8528F-4FF5-4A8B-AFCC-F7DF271AF6F8}">
      <dgm:prSet phldrT="[Text]"/>
      <dgm:spPr/>
      <dgm:t>
        <a:bodyPr/>
        <a:lstStyle/>
        <a:p>
          <a:r>
            <a:rPr lang="en-US" dirty="0" smtClean="0"/>
            <a:t>Image(s)</a:t>
          </a:r>
          <a:endParaRPr lang="en-US" dirty="0"/>
        </a:p>
      </dgm:t>
    </dgm:pt>
    <dgm:pt modelId="{53FB64FD-2B03-4DCD-8A4C-AFBB7A12A5E6}" type="parTrans" cxnId="{59DF27FE-27BE-4A96-970E-AF6581B6C44A}">
      <dgm:prSet/>
      <dgm:spPr/>
      <dgm:t>
        <a:bodyPr/>
        <a:lstStyle/>
        <a:p>
          <a:endParaRPr lang="en-US"/>
        </a:p>
      </dgm:t>
    </dgm:pt>
    <dgm:pt modelId="{0F258471-7784-434C-8849-AF16D3656560}" type="sibTrans" cxnId="{59DF27FE-27BE-4A96-970E-AF6581B6C44A}">
      <dgm:prSet/>
      <dgm:spPr/>
      <dgm:t>
        <a:bodyPr/>
        <a:lstStyle/>
        <a:p>
          <a:endParaRPr lang="en-US"/>
        </a:p>
      </dgm:t>
    </dgm:pt>
    <dgm:pt modelId="{AF5C593E-3433-4C7A-B26E-7FFEE7937DCA}">
      <dgm:prSet phldrT="[Text]"/>
      <dgm:spPr/>
      <dgm:t>
        <a:bodyPr/>
        <a:lstStyle/>
        <a:p>
          <a:r>
            <a:rPr lang="en-US" b="1" dirty="0" smtClean="0"/>
            <a:t>Map</a:t>
          </a:r>
          <a:endParaRPr lang="en-US" b="1" dirty="0"/>
        </a:p>
      </dgm:t>
    </dgm:pt>
    <dgm:pt modelId="{703EB911-BCDE-44BE-B2C8-2952B2FD5CE5}" type="parTrans" cxnId="{96BD3520-7F5A-4887-BBD9-89A420008215}">
      <dgm:prSet/>
      <dgm:spPr/>
      <dgm:t>
        <a:bodyPr/>
        <a:lstStyle/>
        <a:p>
          <a:endParaRPr lang="en-US"/>
        </a:p>
      </dgm:t>
    </dgm:pt>
    <dgm:pt modelId="{EF1B6E78-C511-475E-B214-E1A7A706CB5C}" type="sibTrans" cxnId="{96BD3520-7F5A-4887-BBD9-89A420008215}">
      <dgm:prSet/>
      <dgm:spPr/>
      <dgm:t>
        <a:bodyPr/>
        <a:lstStyle/>
        <a:p>
          <a:endParaRPr lang="en-US"/>
        </a:p>
      </dgm:t>
    </dgm:pt>
    <dgm:pt modelId="{E56DE25F-5B3B-4B6A-A8EF-478BE046A4CF}">
      <dgm:prSet phldrT="[Text]"/>
      <dgm:spPr/>
      <dgm:t>
        <a:bodyPr/>
        <a:lstStyle/>
        <a:p>
          <a:r>
            <a:rPr lang="en-US" b="1" dirty="0" smtClean="0"/>
            <a:t>Biography</a:t>
          </a:r>
          <a:endParaRPr lang="en-US" b="1" dirty="0"/>
        </a:p>
      </dgm:t>
    </dgm:pt>
    <dgm:pt modelId="{5D28C5AC-A556-45B6-BAB8-4CF666B847E6}" type="parTrans" cxnId="{27A0550E-C823-47F6-BCDC-30E2F85D2D19}">
      <dgm:prSet/>
      <dgm:spPr/>
      <dgm:t>
        <a:bodyPr/>
        <a:lstStyle/>
        <a:p>
          <a:endParaRPr lang="en-US"/>
        </a:p>
      </dgm:t>
    </dgm:pt>
    <dgm:pt modelId="{07241D75-10DC-4C9F-BD41-12CC4F9EA08F}" type="sibTrans" cxnId="{27A0550E-C823-47F6-BCDC-30E2F85D2D19}">
      <dgm:prSet/>
      <dgm:spPr/>
      <dgm:t>
        <a:bodyPr/>
        <a:lstStyle/>
        <a:p>
          <a:endParaRPr lang="en-US"/>
        </a:p>
      </dgm:t>
    </dgm:pt>
    <dgm:pt modelId="{91D53B7A-4A52-4AF3-BDB5-E80B9FDCC564}">
      <dgm:prSet phldrT="[Text]"/>
      <dgm:spPr/>
      <dgm:t>
        <a:bodyPr/>
        <a:lstStyle/>
        <a:p>
          <a:r>
            <a:rPr lang="en-US" dirty="0" smtClean="0"/>
            <a:t>Incident</a:t>
          </a:r>
          <a:endParaRPr lang="en-US" dirty="0"/>
        </a:p>
      </dgm:t>
    </dgm:pt>
    <dgm:pt modelId="{84D19C6E-811A-40F4-9C52-FD9A6EA5C479}" type="parTrans" cxnId="{00FF59DC-4905-4A0A-B254-6FF0FA2AFD34}">
      <dgm:prSet/>
      <dgm:spPr/>
      <dgm:t>
        <a:bodyPr/>
        <a:lstStyle/>
        <a:p>
          <a:endParaRPr lang="en-US"/>
        </a:p>
      </dgm:t>
    </dgm:pt>
    <dgm:pt modelId="{C5C319CC-013D-4C57-878C-2D53320B1EEE}" type="sibTrans" cxnId="{00FF59DC-4905-4A0A-B254-6FF0FA2AFD34}">
      <dgm:prSet/>
      <dgm:spPr/>
      <dgm:t>
        <a:bodyPr/>
        <a:lstStyle/>
        <a:p>
          <a:endParaRPr lang="en-US"/>
        </a:p>
      </dgm:t>
    </dgm:pt>
    <dgm:pt modelId="{31B6D189-DA0D-4322-9DC2-77AF5EDF0ADA}">
      <dgm:prSet phldrT="[Text]"/>
      <dgm:spPr/>
      <dgm:t>
        <a:bodyPr/>
        <a:lstStyle/>
        <a:p>
          <a:r>
            <a:rPr lang="en-US" dirty="0" smtClean="0"/>
            <a:t>Graph</a:t>
          </a:r>
          <a:endParaRPr lang="en-US" dirty="0"/>
        </a:p>
      </dgm:t>
    </dgm:pt>
    <dgm:pt modelId="{2EC25928-21E1-477A-9B58-3E583B3BBDAD}" type="parTrans" cxnId="{9F45315B-DA61-47B0-A229-CF5EFF9AE3DD}">
      <dgm:prSet/>
      <dgm:spPr/>
      <dgm:t>
        <a:bodyPr/>
        <a:lstStyle/>
        <a:p>
          <a:endParaRPr lang="en-US"/>
        </a:p>
      </dgm:t>
    </dgm:pt>
    <dgm:pt modelId="{0CEA3302-79A9-4348-AA58-781E264EC8F4}" type="sibTrans" cxnId="{9F45315B-DA61-47B0-A229-CF5EFF9AE3DD}">
      <dgm:prSet/>
      <dgm:spPr/>
      <dgm:t>
        <a:bodyPr/>
        <a:lstStyle/>
        <a:p>
          <a:endParaRPr lang="en-US"/>
        </a:p>
      </dgm:t>
    </dgm:pt>
    <dgm:pt modelId="{A22B7067-B928-466E-A26F-CDC1EF398728}">
      <dgm:prSet phldrT="[Text]"/>
      <dgm:spPr/>
      <dgm:t>
        <a:bodyPr/>
        <a:lstStyle/>
        <a:p>
          <a:r>
            <a:rPr lang="en-US" dirty="0" smtClean="0"/>
            <a:t>Quotes- cited</a:t>
          </a:r>
          <a:endParaRPr lang="en-US" dirty="0"/>
        </a:p>
      </dgm:t>
    </dgm:pt>
    <dgm:pt modelId="{F9F9930E-FD58-4219-85A0-5DAF6B887231}" type="parTrans" cxnId="{FEF949E3-82D7-4422-896C-02EFF5C0357C}">
      <dgm:prSet/>
      <dgm:spPr/>
      <dgm:t>
        <a:bodyPr/>
        <a:lstStyle/>
        <a:p>
          <a:endParaRPr lang="en-US"/>
        </a:p>
      </dgm:t>
    </dgm:pt>
    <dgm:pt modelId="{EFCD5FFD-597C-4BB4-B3B1-8B8B8283C3BF}" type="sibTrans" cxnId="{FEF949E3-82D7-4422-896C-02EFF5C0357C}">
      <dgm:prSet/>
      <dgm:spPr/>
      <dgm:t>
        <a:bodyPr/>
        <a:lstStyle/>
        <a:p>
          <a:endParaRPr lang="en-US"/>
        </a:p>
      </dgm:t>
    </dgm:pt>
    <dgm:pt modelId="{9CCB4C7A-337F-4AD7-96D8-6D2971448E4E}" type="pres">
      <dgm:prSet presAssocID="{1631592B-3806-40ED-AC1A-CF7C28E32834}" presName="Name0" presStyleCnt="0">
        <dgm:presLayoutVars>
          <dgm:chMax val="6"/>
          <dgm:chPref val="6"/>
          <dgm:dir/>
        </dgm:presLayoutVars>
      </dgm:prSet>
      <dgm:spPr/>
      <dgm:t>
        <a:bodyPr/>
        <a:lstStyle/>
        <a:p>
          <a:endParaRPr lang="en-US"/>
        </a:p>
      </dgm:t>
    </dgm:pt>
    <dgm:pt modelId="{3BD386AA-4171-4351-AACD-555D3970BA32}" type="pres">
      <dgm:prSet presAssocID="{F7A8528F-4FF5-4A8B-AFCC-F7DF271AF6F8}" presName="Image1" presStyleCnt="0"/>
      <dgm:spPr/>
    </dgm:pt>
    <dgm:pt modelId="{39813B78-4BE3-4D00-8550-A225F6DF536E}" type="pres">
      <dgm:prSet presAssocID="{F7A8528F-4FF5-4A8B-AFCC-F7DF271AF6F8}" presName="Image" presStyleLbl="alignImgPlace1" presStyleIdx="0" presStyleCnt="6"/>
      <dgm:spPr/>
    </dgm:pt>
    <dgm:pt modelId="{57C25194-7B04-4892-9C86-635C2684BA76}" type="pres">
      <dgm:prSet presAssocID="{F7A8528F-4FF5-4A8B-AFCC-F7DF271AF6F8}" presName="Accent1" presStyleCnt="0"/>
      <dgm:spPr/>
    </dgm:pt>
    <dgm:pt modelId="{4C7ADB6B-E641-4E1E-AF3B-F2E43FE53724}" type="pres">
      <dgm:prSet presAssocID="{F7A8528F-4FF5-4A8B-AFCC-F7DF271AF6F8}" presName="Accent" presStyleLbl="parChTrans1D1" presStyleIdx="0" presStyleCnt="6"/>
      <dgm:spPr/>
    </dgm:pt>
    <dgm:pt modelId="{6265C69B-C0CA-4847-9FF5-F86F82B38DE3}" type="pres">
      <dgm:prSet presAssocID="{F7A8528F-4FF5-4A8B-AFCC-F7DF271AF6F8}" presName="Text1" presStyleLbl="alignImgPlace1" presStyleIdx="0" presStyleCnt="6">
        <dgm:presLayoutVars>
          <dgm:chMax val="0"/>
          <dgm:chPref val="0"/>
          <dgm:bulletEnabled val="1"/>
        </dgm:presLayoutVars>
      </dgm:prSet>
      <dgm:spPr/>
      <dgm:t>
        <a:bodyPr/>
        <a:lstStyle/>
        <a:p>
          <a:endParaRPr lang="en-US"/>
        </a:p>
      </dgm:t>
    </dgm:pt>
    <dgm:pt modelId="{3B67768B-2DCA-48D7-843E-11D09DBF67A6}" type="pres">
      <dgm:prSet presAssocID="{AF5C593E-3433-4C7A-B26E-7FFEE7937DCA}" presName="Image2" presStyleCnt="0"/>
      <dgm:spPr/>
    </dgm:pt>
    <dgm:pt modelId="{FA9F8884-9BBF-4147-87C2-DF4ADAA4CDDA}" type="pres">
      <dgm:prSet presAssocID="{AF5C593E-3433-4C7A-B26E-7FFEE7937DCA}" presName="Image" presStyleLbl="alignImgPlace1" presStyleIdx="1" presStyleCnt="6"/>
      <dgm:spPr/>
    </dgm:pt>
    <dgm:pt modelId="{589CFA4D-D80D-488C-BD29-07D8DA4627C7}" type="pres">
      <dgm:prSet presAssocID="{AF5C593E-3433-4C7A-B26E-7FFEE7937DCA}" presName="Accent2" presStyleCnt="0"/>
      <dgm:spPr/>
    </dgm:pt>
    <dgm:pt modelId="{B51A5A79-A079-45FA-A703-9710C3BA8FCA}" type="pres">
      <dgm:prSet presAssocID="{AF5C593E-3433-4C7A-B26E-7FFEE7937DCA}" presName="Accent" presStyleLbl="parChTrans1D1" presStyleIdx="1" presStyleCnt="6"/>
      <dgm:spPr/>
    </dgm:pt>
    <dgm:pt modelId="{87F5163C-8DC5-4EDB-8D1F-778A96ACB5F3}" type="pres">
      <dgm:prSet presAssocID="{AF5C593E-3433-4C7A-B26E-7FFEE7937DCA}" presName="Text2" presStyleLbl="alignImgPlace1" presStyleIdx="1" presStyleCnt="6">
        <dgm:presLayoutVars>
          <dgm:chMax val="0"/>
          <dgm:chPref val="0"/>
          <dgm:bulletEnabled val="1"/>
        </dgm:presLayoutVars>
      </dgm:prSet>
      <dgm:spPr/>
      <dgm:t>
        <a:bodyPr/>
        <a:lstStyle/>
        <a:p>
          <a:endParaRPr lang="en-US"/>
        </a:p>
      </dgm:t>
    </dgm:pt>
    <dgm:pt modelId="{E0B7DCE1-18B1-45B9-B636-1D4737131E9E}" type="pres">
      <dgm:prSet presAssocID="{E56DE25F-5B3B-4B6A-A8EF-478BE046A4CF}" presName="Image3" presStyleCnt="0"/>
      <dgm:spPr/>
    </dgm:pt>
    <dgm:pt modelId="{B4C4F383-5F3F-4223-92B3-A256E386293D}" type="pres">
      <dgm:prSet presAssocID="{E56DE25F-5B3B-4B6A-A8EF-478BE046A4CF}" presName="Image" presStyleLbl="alignImgPlace1" presStyleIdx="2" presStyleCnt="6" custScaleX="130193" custScaleY="230122" custLinFactY="-43408" custLinFactNeighborX="60059" custLinFactNeighborY="-100000"/>
      <dgm:spPr/>
    </dgm:pt>
    <dgm:pt modelId="{4083AD27-AC00-46B3-9257-E090E910F809}" type="pres">
      <dgm:prSet presAssocID="{E56DE25F-5B3B-4B6A-A8EF-478BE046A4CF}" presName="Accent3" presStyleCnt="0"/>
      <dgm:spPr/>
    </dgm:pt>
    <dgm:pt modelId="{FE5006CC-B880-4A42-B351-A1EF3D079531}" type="pres">
      <dgm:prSet presAssocID="{E56DE25F-5B3B-4B6A-A8EF-478BE046A4CF}" presName="Accent" presStyleLbl="parChTrans1D1" presStyleIdx="2" presStyleCnt="6"/>
      <dgm:spPr/>
    </dgm:pt>
    <dgm:pt modelId="{DE129CD9-73F8-4D68-8D25-2AF8C6E32512}" type="pres">
      <dgm:prSet presAssocID="{E56DE25F-5B3B-4B6A-A8EF-478BE046A4CF}" presName="Text3" presStyleLbl="alignImgPlace1" presStyleIdx="2" presStyleCnt="6">
        <dgm:presLayoutVars>
          <dgm:chMax val="0"/>
          <dgm:chPref val="0"/>
          <dgm:bulletEnabled val="1"/>
        </dgm:presLayoutVars>
      </dgm:prSet>
      <dgm:spPr/>
      <dgm:t>
        <a:bodyPr/>
        <a:lstStyle/>
        <a:p>
          <a:endParaRPr lang="en-US"/>
        </a:p>
      </dgm:t>
    </dgm:pt>
    <dgm:pt modelId="{56976AC2-8384-4D5E-8FF0-BBA73D6F029E}" type="pres">
      <dgm:prSet presAssocID="{91D53B7A-4A52-4AF3-BDB5-E80B9FDCC564}" presName="Image4" presStyleCnt="0"/>
      <dgm:spPr/>
    </dgm:pt>
    <dgm:pt modelId="{6F309422-56C8-49D8-8A9E-6552881D1C5F}" type="pres">
      <dgm:prSet presAssocID="{91D53B7A-4A52-4AF3-BDB5-E80B9FDCC564}" presName="Image" presStyleLbl="alignImgPlace1" presStyleIdx="3" presStyleCnt="6"/>
      <dgm:spPr/>
    </dgm:pt>
    <dgm:pt modelId="{9DBB819C-2C8F-43B4-AF67-F5D024541D72}" type="pres">
      <dgm:prSet presAssocID="{91D53B7A-4A52-4AF3-BDB5-E80B9FDCC564}" presName="Accent4" presStyleCnt="0"/>
      <dgm:spPr/>
    </dgm:pt>
    <dgm:pt modelId="{DB75A881-BAA1-473A-B11A-41E43854A008}" type="pres">
      <dgm:prSet presAssocID="{91D53B7A-4A52-4AF3-BDB5-E80B9FDCC564}" presName="Accent" presStyleLbl="parChTrans1D1" presStyleIdx="3" presStyleCnt="6"/>
      <dgm:spPr/>
    </dgm:pt>
    <dgm:pt modelId="{4781A70D-68E5-45AE-90E0-9FEB915A8823}" type="pres">
      <dgm:prSet presAssocID="{91D53B7A-4A52-4AF3-BDB5-E80B9FDCC564}" presName="Text4" presStyleLbl="alignImgPlace1" presStyleIdx="3" presStyleCnt="6" custScaleX="222251" custScaleY="564900" custLinFactX="-46247" custLinFactY="-279740" custLinFactNeighborX="-100000" custLinFactNeighborY="-300000">
        <dgm:presLayoutVars>
          <dgm:chMax val="0"/>
          <dgm:chPref val="0"/>
          <dgm:bulletEnabled val="1"/>
        </dgm:presLayoutVars>
      </dgm:prSet>
      <dgm:spPr/>
      <dgm:t>
        <a:bodyPr/>
        <a:lstStyle/>
        <a:p>
          <a:endParaRPr lang="en-US"/>
        </a:p>
      </dgm:t>
    </dgm:pt>
    <dgm:pt modelId="{EC112789-9C9F-441B-9549-65B7F2F9A6AF}" type="pres">
      <dgm:prSet presAssocID="{31B6D189-DA0D-4322-9DC2-77AF5EDF0ADA}" presName="Image5" presStyleCnt="0"/>
      <dgm:spPr/>
    </dgm:pt>
    <dgm:pt modelId="{7DB1B594-0780-43E9-9D33-48D6F333C3CC}" type="pres">
      <dgm:prSet presAssocID="{31B6D189-DA0D-4322-9DC2-77AF5EDF0ADA}" presName="Image" presStyleLbl="alignImgPlace1" presStyleIdx="4" presStyleCnt="6" custScaleX="106746" custScaleY="125144" custLinFactX="20021" custLinFactNeighborX="100000" custLinFactNeighborY="-52180"/>
      <dgm:spPr/>
    </dgm:pt>
    <dgm:pt modelId="{829A9E8F-C74A-4213-B3ED-0C8C0782CC17}" type="pres">
      <dgm:prSet presAssocID="{31B6D189-DA0D-4322-9DC2-77AF5EDF0ADA}" presName="Accent5" presStyleCnt="0"/>
      <dgm:spPr/>
    </dgm:pt>
    <dgm:pt modelId="{95509F73-1BEE-4F42-9907-7235F7AD07F4}" type="pres">
      <dgm:prSet presAssocID="{31B6D189-DA0D-4322-9DC2-77AF5EDF0ADA}" presName="Accent" presStyleLbl="parChTrans1D1" presStyleIdx="4" presStyleCnt="6"/>
      <dgm:spPr/>
    </dgm:pt>
    <dgm:pt modelId="{27D00838-EED2-44DB-84F7-633D3EC46BC6}" type="pres">
      <dgm:prSet presAssocID="{31B6D189-DA0D-4322-9DC2-77AF5EDF0ADA}" presName="Text5" presStyleLbl="alignImgPlace1" presStyleIdx="4" presStyleCnt="6">
        <dgm:presLayoutVars>
          <dgm:chMax val="0"/>
          <dgm:chPref val="0"/>
          <dgm:bulletEnabled val="1"/>
        </dgm:presLayoutVars>
      </dgm:prSet>
      <dgm:spPr/>
      <dgm:t>
        <a:bodyPr/>
        <a:lstStyle/>
        <a:p>
          <a:endParaRPr lang="en-US"/>
        </a:p>
      </dgm:t>
    </dgm:pt>
    <dgm:pt modelId="{1F86EFBF-D35B-434F-9736-AD5B9A2424D3}" type="pres">
      <dgm:prSet presAssocID="{A22B7067-B928-466E-A26F-CDC1EF398728}" presName="Image6" presStyleCnt="0"/>
      <dgm:spPr/>
    </dgm:pt>
    <dgm:pt modelId="{11AB79D8-7E9B-40E4-9D74-402D2042C704}" type="pres">
      <dgm:prSet presAssocID="{A22B7067-B928-466E-A26F-CDC1EF398728}" presName="Image" presStyleLbl="alignImgPlace1" presStyleIdx="5" presStyleCnt="6"/>
      <dgm:spPr/>
    </dgm:pt>
    <dgm:pt modelId="{DF552209-FB63-46A1-B5D0-39349AA1594F}" type="pres">
      <dgm:prSet presAssocID="{A22B7067-B928-466E-A26F-CDC1EF398728}" presName="Accent6" presStyleCnt="0"/>
      <dgm:spPr/>
    </dgm:pt>
    <dgm:pt modelId="{248361F9-8888-46E2-9D15-A76AF7E94DCE}" type="pres">
      <dgm:prSet presAssocID="{A22B7067-B928-466E-A26F-CDC1EF398728}" presName="Accent" presStyleLbl="parChTrans1D1" presStyleIdx="5" presStyleCnt="6"/>
      <dgm:spPr/>
    </dgm:pt>
    <dgm:pt modelId="{04ED7299-6BC4-41EB-BE3D-6803911A96D9}" type="pres">
      <dgm:prSet presAssocID="{A22B7067-B928-466E-A26F-CDC1EF398728}" presName="Text6" presStyleLbl="alignImgPlace1" presStyleIdx="5" presStyleCnt="6">
        <dgm:presLayoutVars>
          <dgm:chMax val="0"/>
          <dgm:chPref val="0"/>
          <dgm:bulletEnabled val="1"/>
        </dgm:presLayoutVars>
      </dgm:prSet>
      <dgm:spPr/>
      <dgm:t>
        <a:bodyPr/>
        <a:lstStyle/>
        <a:p>
          <a:endParaRPr lang="en-US"/>
        </a:p>
      </dgm:t>
    </dgm:pt>
  </dgm:ptLst>
  <dgm:cxnLst>
    <dgm:cxn modelId="{96BD3520-7F5A-4887-BBD9-89A420008215}" srcId="{1631592B-3806-40ED-AC1A-CF7C28E32834}" destId="{AF5C593E-3433-4C7A-B26E-7FFEE7937DCA}" srcOrd="1" destOrd="0" parTransId="{703EB911-BCDE-44BE-B2C8-2952B2FD5CE5}" sibTransId="{EF1B6E78-C511-475E-B214-E1A7A706CB5C}"/>
    <dgm:cxn modelId="{05D7F3C8-6F4F-4D56-82BF-EE6DFEC714E7}" type="presOf" srcId="{AF5C593E-3433-4C7A-B26E-7FFEE7937DCA}" destId="{87F5163C-8DC5-4EDB-8D1F-778A96ACB5F3}" srcOrd="0" destOrd="0" presId="urn:microsoft.com/office/officeart/2011/layout/ThemePictureAccent"/>
    <dgm:cxn modelId="{27A0550E-C823-47F6-BCDC-30E2F85D2D19}" srcId="{1631592B-3806-40ED-AC1A-CF7C28E32834}" destId="{E56DE25F-5B3B-4B6A-A8EF-478BE046A4CF}" srcOrd="2" destOrd="0" parTransId="{5D28C5AC-A556-45B6-BAB8-4CF666B847E6}" sibTransId="{07241D75-10DC-4C9F-BD41-12CC4F9EA08F}"/>
    <dgm:cxn modelId="{59DF27FE-27BE-4A96-970E-AF6581B6C44A}" srcId="{1631592B-3806-40ED-AC1A-CF7C28E32834}" destId="{F7A8528F-4FF5-4A8B-AFCC-F7DF271AF6F8}" srcOrd="0" destOrd="0" parTransId="{53FB64FD-2B03-4DCD-8A4C-AFBB7A12A5E6}" sibTransId="{0F258471-7784-434C-8849-AF16D3656560}"/>
    <dgm:cxn modelId="{B4285818-6B32-406D-8304-CAA85CEE7B4C}" type="presOf" srcId="{1631592B-3806-40ED-AC1A-CF7C28E32834}" destId="{9CCB4C7A-337F-4AD7-96D8-6D2971448E4E}" srcOrd="0" destOrd="0" presId="urn:microsoft.com/office/officeart/2011/layout/ThemePictureAccent"/>
    <dgm:cxn modelId="{FEF949E3-82D7-4422-896C-02EFF5C0357C}" srcId="{1631592B-3806-40ED-AC1A-CF7C28E32834}" destId="{A22B7067-B928-466E-A26F-CDC1EF398728}" srcOrd="5" destOrd="0" parTransId="{F9F9930E-FD58-4219-85A0-5DAF6B887231}" sibTransId="{EFCD5FFD-597C-4BB4-B3B1-8B8B8283C3BF}"/>
    <dgm:cxn modelId="{7BA387A5-89F5-400D-B0EC-3395F586C98A}" type="presOf" srcId="{E56DE25F-5B3B-4B6A-A8EF-478BE046A4CF}" destId="{DE129CD9-73F8-4D68-8D25-2AF8C6E32512}" srcOrd="0" destOrd="0" presId="urn:microsoft.com/office/officeart/2011/layout/ThemePictureAccent"/>
    <dgm:cxn modelId="{F9DC11AE-BCF1-4C7F-A83F-1FC2BDF4226E}" type="presOf" srcId="{F7A8528F-4FF5-4A8B-AFCC-F7DF271AF6F8}" destId="{6265C69B-C0CA-4847-9FF5-F86F82B38DE3}" srcOrd="0" destOrd="0" presId="urn:microsoft.com/office/officeart/2011/layout/ThemePictureAccent"/>
    <dgm:cxn modelId="{3E0C3440-1A5E-4D82-8D78-DC4C724418CB}" type="presOf" srcId="{A22B7067-B928-466E-A26F-CDC1EF398728}" destId="{04ED7299-6BC4-41EB-BE3D-6803911A96D9}" srcOrd="0" destOrd="0" presId="urn:microsoft.com/office/officeart/2011/layout/ThemePictureAccent"/>
    <dgm:cxn modelId="{D9CF3FFB-05A2-4DFE-87A1-736895989FBA}" type="presOf" srcId="{91D53B7A-4A52-4AF3-BDB5-E80B9FDCC564}" destId="{4781A70D-68E5-45AE-90E0-9FEB915A8823}" srcOrd="0" destOrd="0" presId="urn:microsoft.com/office/officeart/2011/layout/ThemePictureAccent"/>
    <dgm:cxn modelId="{9F45315B-DA61-47B0-A229-CF5EFF9AE3DD}" srcId="{1631592B-3806-40ED-AC1A-CF7C28E32834}" destId="{31B6D189-DA0D-4322-9DC2-77AF5EDF0ADA}" srcOrd="4" destOrd="0" parTransId="{2EC25928-21E1-477A-9B58-3E583B3BBDAD}" sibTransId="{0CEA3302-79A9-4348-AA58-781E264EC8F4}"/>
    <dgm:cxn modelId="{00FF59DC-4905-4A0A-B254-6FF0FA2AFD34}" srcId="{1631592B-3806-40ED-AC1A-CF7C28E32834}" destId="{91D53B7A-4A52-4AF3-BDB5-E80B9FDCC564}" srcOrd="3" destOrd="0" parTransId="{84D19C6E-811A-40F4-9C52-FD9A6EA5C479}" sibTransId="{C5C319CC-013D-4C57-878C-2D53320B1EEE}"/>
    <dgm:cxn modelId="{B5FD6979-79C9-47B5-9B22-057A8F39D5C7}" type="presOf" srcId="{31B6D189-DA0D-4322-9DC2-77AF5EDF0ADA}" destId="{27D00838-EED2-44DB-84F7-633D3EC46BC6}" srcOrd="0" destOrd="0" presId="urn:microsoft.com/office/officeart/2011/layout/ThemePictureAccent"/>
    <dgm:cxn modelId="{B959FF31-7433-41AE-91C7-2D8C688F659C}" type="presParOf" srcId="{9CCB4C7A-337F-4AD7-96D8-6D2971448E4E}" destId="{3BD386AA-4171-4351-AACD-555D3970BA32}" srcOrd="0" destOrd="0" presId="urn:microsoft.com/office/officeart/2011/layout/ThemePictureAccent"/>
    <dgm:cxn modelId="{39601234-E314-44F4-B7BA-8A3341B42017}" type="presParOf" srcId="{3BD386AA-4171-4351-AACD-555D3970BA32}" destId="{39813B78-4BE3-4D00-8550-A225F6DF536E}" srcOrd="0" destOrd="0" presId="urn:microsoft.com/office/officeart/2011/layout/ThemePictureAccent"/>
    <dgm:cxn modelId="{65DB85F3-214E-4D73-B301-8786C351E5EB}" type="presParOf" srcId="{9CCB4C7A-337F-4AD7-96D8-6D2971448E4E}" destId="{57C25194-7B04-4892-9C86-635C2684BA76}" srcOrd="1" destOrd="0" presId="urn:microsoft.com/office/officeart/2011/layout/ThemePictureAccent"/>
    <dgm:cxn modelId="{0C87F22B-B2ED-4012-8AFA-4D837BA527A0}" type="presParOf" srcId="{57C25194-7B04-4892-9C86-635C2684BA76}" destId="{4C7ADB6B-E641-4E1E-AF3B-F2E43FE53724}" srcOrd="0" destOrd="0" presId="urn:microsoft.com/office/officeart/2011/layout/ThemePictureAccent"/>
    <dgm:cxn modelId="{CA28B731-1B92-4BA8-8AFC-CEF43C0CE972}" type="presParOf" srcId="{9CCB4C7A-337F-4AD7-96D8-6D2971448E4E}" destId="{6265C69B-C0CA-4847-9FF5-F86F82B38DE3}" srcOrd="2" destOrd="0" presId="urn:microsoft.com/office/officeart/2011/layout/ThemePictureAccent"/>
    <dgm:cxn modelId="{CB8FDDB7-B9B4-43F4-B7F7-A9A623DD1C55}" type="presParOf" srcId="{9CCB4C7A-337F-4AD7-96D8-6D2971448E4E}" destId="{3B67768B-2DCA-48D7-843E-11D09DBF67A6}" srcOrd="3" destOrd="0" presId="urn:microsoft.com/office/officeart/2011/layout/ThemePictureAccent"/>
    <dgm:cxn modelId="{03267F68-BB52-4B66-ABAE-853CF8B6D477}" type="presParOf" srcId="{3B67768B-2DCA-48D7-843E-11D09DBF67A6}" destId="{FA9F8884-9BBF-4147-87C2-DF4ADAA4CDDA}" srcOrd="0" destOrd="0" presId="urn:microsoft.com/office/officeart/2011/layout/ThemePictureAccent"/>
    <dgm:cxn modelId="{B8C42D11-B600-4FFD-A0AD-193FB2DE7EED}" type="presParOf" srcId="{9CCB4C7A-337F-4AD7-96D8-6D2971448E4E}" destId="{589CFA4D-D80D-488C-BD29-07D8DA4627C7}" srcOrd="4" destOrd="0" presId="urn:microsoft.com/office/officeart/2011/layout/ThemePictureAccent"/>
    <dgm:cxn modelId="{60E9697B-302F-409F-BCB2-E8E45B7CE336}" type="presParOf" srcId="{589CFA4D-D80D-488C-BD29-07D8DA4627C7}" destId="{B51A5A79-A079-45FA-A703-9710C3BA8FCA}" srcOrd="0" destOrd="0" presId="urn:microsoft.com/office/officeart/2011/layout/ThemePictureAccent"/>
    <dgm:cxn modelId="{3E49BB19-211E-4398-820A-47E931D2A7D8}" type="presParOf" srcId="{9CCB4C7A-337F-4AD7-96D8-6D2971448E4E}" destId="{87F5163C-8DC5-4EDB-8D1F-778A96ACB5F3}" srcOrd="5" destOrd="0" presId="urn:microsoft.com/office/officeart/2011/layout/ThemePictureAccent"/>
    <dgm:cxn modelId="{23012CD2-5422-4FF8-AB37-F2A91F0B2A63}" type="presParOf" srcId="{9CCB4C7A-337F-4AD7-96D8-6D2971448E4E}" destId="{E0B7DCE1-18B1-45B9-B636-1D4737131E9E}" srcOrd="6" destOrd="0" presId="urn:microsoft.com/office/officeart/2011/layout/ThemePictureAccent"/>
    <dgm:cxn modelId="{38735E99-E17E-417C-9F42-8184ECE42CC1}" type="presParOf" srcId="{E0B7DCE1-18B1-45B9-B636-1D4737131E9E}" destId="{B4C4F383-5F3F-4223-92B3-A256E386293D}" srcOrd="0" destOrd="0" presId="urn:microsoft.com/office/officeart/2011/layout/ThemePictureAccent"/>
    <dgm:cxn modelId="{908A4779-953D-46D1-B30A-5B5BFB949076}" type="presParOf" srcId="{9CCB4C7A-337F-4AD7-96D8-6D2971448E4E}" destId="{4083AD27-AC00-46B3-9257-E090E910F809}" srcOrd="7" destOrd="0" presId="urn:microsoft.com/office/officeart/2011/layout/ThemePictureAccent"/>
    <dgm:cxn modelId="{4F994C65-D475-447D-AA25-AED24E526A15}" type="presParOf" srcId="{4083AD27-AC00-46B3-9257-E090E910F809}" destId="{FE5006CC-B880-4A42-B351-A1EF3D079531}" srcOrd="0" destOrd="0" presId="urn:microsoft.com/office/officeart/2011/layout/ThemePictureAccent"/>
    <dgm:cxn modelId="{2CE2A482-2AF4-44E3-99B2-B0A02002DA0F}" type="presParOf" srcId="{9CCB4C7A-337F-4AD7-96D8-6D2971448E4E}" destId="{DE129CD9-73F8-4D68-8D25-2AF8C6E32512}" srcOrd="8" destOrd="0" presId="urn:microsoft.com/office/officeart/2011/layout/ThemePictureAccent"/>
    <dgm:cxn modelId="{C06B7D47-41F2-43EA-AFEF-8481C58DAEED}" type="presParOf" srcId="{9CCB4C7A-337F-4AD7-96D8-6D2971448E4E}" destId="{56976AC2-8384-4D5E-8FF0-BBA73D6F029E}" srcOrd="9" destOrd="0" presId="urn:microsoft.com/office/officeart/2011/layout/ThemePictureAccent"/>
    <dgm:cxn modelId="{B8BE22E9-9CFC-4B94-9C5F-24E82777FC84}" type="presParOf" srcId="{56976AC2-8384-4D5E-8FF0-BBA73D6F029E}" destId="{6F309422-56C8-49D8-8A9E-6552881D1C5F}" srcOrd="0" destOrd="0" presId="urn:microsoft.com/office/officeart/2011/layout/ThemePictureAccent"/>
    <dgm:cxn modelId="{77125AEA-630C-4B42-A31F-3030A7835482}" type="presParOf" srcId="{9CCB4C7A-337F-4AD7-96D8-6D2971448E4E}" destId="{9DBB819C-2C8F-43B4-AF67-F5D024541D72}" srcOrd="10" destOrd="0" presId="urn:microsoft.com/office/officeart/2011/layout/ThemePictureAccent"/>
    <dgm:cxn modelId="{594F2DFF-3FBA-442B-9CEF-7529026AE18C}" type="presParOf" srcId="{9DBB819C-2C8F-43B4-AF67-F5D024541D72}" destId="{DB75A881-BAA1-473A-B11A-41E43854A008}" srcOrd="0" destOrd="0" presId="urn:microsoft.com/office/officeart/2011/layout/ThemePictureAccent"/>
    <dgm:cxn modelId="{1B455A82-A5EB-4FE6-819E-9015C04E1661}" type="presParOf" srcId="{9CCB4C7A-337F-4AD7-96D8-6D2971448E4E}" destId="{4781A70D-68E5-45AE-90E0-9FEB915A8823}" srcOrd="11" destOrd="0" presId="urn:microsoft.com/office/officeart/2011/layout/ThemePictureAccent"/>
    <dgm:cxn modelId="{B89FB435-E206-4AF1-8B7F-1D6954C21D4C}" type="presParOf" srcId="{9CCB4C7A-337F-4AD7-96D8-6D2971448E4E}" destId="{EC112789-9C9F-441B-9549-65B7F2F9A6AF}" srcOrd="12" destOrd="0" presId="urn:microsoft.com/office/officeart/2011/layout/ThemePictureAccent"/>
    <dgm:cxn modelId="{C66802AF-8AEE-46DD-8DAE-0FCC16D82B04}" type="presParOf" srcId="{EC112789-9C9F-441B-9549-65B7F2F9A6AF}" destId="{7DB1B594-0780-43E9-9D33-48D6F333C3CC}" srcOrd="0" destOrd="0" presId="urn:microsoft.com/office/officeart/2011/layout/ThemePictureAccent"/>
    <dgm:cxn modelId="{F3361F39-7A56-4DA9-9B65-8A4F517A296E}" type="presParOf" srcId="{9CCB4C7A-337F-4AD7-96D8-6D2971448E4E}" destId="{829A9E8F-C74A-4213-B3ED-0C8C0782CC17}" srcOrd="13" destOrd="0" presId="urn:microsoft.com/office/officeart/2011/layout/ThemePictureAccent"/>
    <dgm:cxn modelId="{3842A06C-23C6-489F-8F47-CF97B29C86CA}" type="presParOf" srcId="{829A9E8F-C74A-4213-B3ED-0C8C0782CC17}" destId="{95509F73-1BEE-4F42-9907-7235F7AD07F4}" srcOrd="0" destOrd="0" presId="urn:microsoft.com/office/officeart/2011/layout/ThemePictureAccent"/>
    <dgm:cxn modelId="{AA355789-F14F-4142-B0B2-F0B9A5D40FB9}" type="presParOf" srcId="{9CCB4C7A-337F-4AD7-96D8-6D2971448E4E}" destId="{27D00838-EED2-44DB-84F7-633D3EC46BC6}" srcOrd="14" destOrd="0" presId="urn:microsoft.com/office/officeart/2011/layout/ThemePictureAccent"/>
    <dgm:cxn modelId="{B5D06D04-F616-4287-950E-E77CF40A09AE}" type="presParOf" srcId="{9CCB4C7A-337F-4AD7-96D8-6D2971448E4E}" destId="{1F86EFBF-D35B-434F-9736-AD5B9A2424D3}" srcOrd="15" destOrd="0" presId="urn:microsoft.com/office/officeart/2011/layout/ThemePictureAccent"/>
    <dgm:cxn modelId="{8BFD258A-9843-4562-B552-A96B1AC367BE}" type="presParOf" srcId="{1F86EFBF-D35B-434F-9736-AD5B9A2424D3}" destId="{11AB79D8-7E9B-40E4-9D74-402D2042C704}" srcOrd="0" destOrd="0" presId="urn:microsoft.com/office/officeart/2011/layout/ThemePictureAccent"/>
    <dgm:cxn modelId="{367BA1BF-DC92-4876-85AE-C985A07EF603}" type="presParOf" srcId="{9CCB4C7A-337F-4AD7-96D8-6D2971448E4E}" destId="{DF552209-FB63-46A1-B5D0-39349AA1594F}" srcOrd="16" destOrd="0" presId="urn:microsoft.com/office/officeart/2011/layout/ThemePictureAccent"/>
    <dgm:cxn modelId="{C1F6825F-2548-42A6-8A60-8BB103ADF0C1}" type="presParOf" srcId="{DF552209-FB63-46A1-B5D0-39349AA1594F}" destId="{248361F9-8888-46E2-9D15-A76AF7E94DCE}" srcOrd="0" destOrd="0" presId="urn:microsoft.com/office/officeart/2011/layout/ThemePictureAccent"/>
    <dgm:cxn modelId="{B1F4B7E4-B772-4B3D-8158-F93EE23E9AB8}" type="presParOf" srcId="{9CCB4C7A-337F-4AD7-96D8-6D2971448E4E}" destId="{04ED7299-6BC4-41EB-BE3D-6803911A96D9}"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13B78-4BE3-4D00-8550-A225F6DF536E}">
      <dsp:nvSpPr>
        <dsp:cNvPr id="0" name=""/>
        <dsp:cNvSpPr/>
      </dsp:nvSpPr>
      <dsp:spPr>
        <a:xfrm>
          <a:off x="2239543" y="1245246"/>
          <a:ext cx="3059658" cy="188732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7ADB6B-E641-4E1E-AF3B-F2E43FE53724}">
      <dsp:nvSpPr>
        <dsp:cNvPr id="0" name=""/>
        <dsp:cNvSpPr/>
      </dsp:nvSpPr>
      <dsp:spPr>
        <a:xfrm>
          <a:off x="2389431" y="1387814"/>
          <a:ext cx="2764770" cy="159087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5C69B-C0CA-4847-9FF5-F86F82B38DE3}">
      <dsp:nvSpPr>
        <dsp:cNvPr id="0" name=""/>
        <dsp:cNvSpPr/>
      </dsp:nvSpPr>
      <dsp:spPr>
        <a:xfrm>
          <a:off x="2389431" y="2500748"/>
          <a:ext cx="2764770" cy="4811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8575" tIns="9525" rIns="28575" bIns="0" numCol="1" spcCol="1270" anchor="b" anchorCtr="0">
          <a:noAutofit/>
        </a:bodyPr>
        <a:lstStyle/>
        <a:p>
          <a:pPr lvl="0" algn="r" defTabSz="666750">
            <a:lnSpc>
              <a:spcPct val="100000"/>
            </a:lnSpc>
            <a:spcBef>
              <a:spcPct val="0"/>
            </a:spcBef>
            <a:spcAft>
              <a:spcPct val="35000"/>
            </a:spcAft>
          </a:pPr>
          <a:r>
            <a:rPr lang="en-US" sz="1500" kern="1200" dirty="0" smtClean="0"/>
            <a:t>Image(s)</a:t>
          </a:r>
          <a:endParaRPr lang="en-US" sz="1500" kern="1200" dirty="0"/>
        </a:p>
      </dsp:txBody>
      <dsp:txXfrm>
        <a:off x="2389431" y="2500748"/>
        <a:ext cx="2764770" cy="481109"/>
      </dsp:txXfrm>
    </dsp:sp>
    <dsp:sp modelId="{FA9F8884-9BBF-4147-87C2-DF4ADAA4CDDA}">
      <dsp:nvSpPr>
        <dsp:cNvPr id="0" name=""/>
        <dsp:cNvSpPr/>
      </dsp:nvSpPr>
      <dsp:spPr>
        <a:xfrm>
          <a:off x="4110964" y="-76787"/>
          <a:ext cx="1197470" cy="12215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1A5A79-A079-45FA-A703-9710C3BA8FCA}">
      <dsp:nvSpPr>
        <dsp:cNvPr id="0" name=""/>
        <dsp:cNvSpPr/>
      </dsp:nvSpPr>
      <dsp:spPr>
        <a:xfrm>
          <a:off x="4184821" y="-2561"/>
          <a:ext cx="1049211" cy="107310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5163C-8DC5-4EDB-8D1F-778A96ACB5F3}">
      <dsp:nvSpPr>
        <dsp:cNvPr id="0" name=""/>
        <dsp:cNvSpPr/>
      </dsp:nvSpPr>
      <dsp:spPr>
        <a:xfrm>
          <a:off x="4183735" y="749653"/>
          <a:ext cx="1049211" cy="3208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8575" tIns="9525" rIns="28575" bIns="0" numCol="1" spcCol="1270" anchor="b" anchorCtr="0">
          <a:noAutofit/>
        </a:bodyPr>
        <a:lstStyle/>
        <a:p>
          <a:pPr lvl="0" algn="r" defTabSz="666750">
            <a:lnSpc>
              <a:spcPct val="90000"/>
            </a:lnSpc>
            <a:spcBef>
              <a:spcPct val="0"/>
            </a:spcBef>
            <a:spcAft>
              <a:spcPct val="35000"/>
            </a:spcAft>
          </a:pPr>
          <a:r>
            <a:rPr lang="en-US" sz="1500" b="1" kern="1200" dirty="0" smtClean="0"/>
            <a:t>Map</a:t>
          </a:r>
          <a:endParaRPr lang="en-US" sz="1500" b="1" kern="1200" dirty="0"/>
        </a:p>
      </dsp:txBody>
      <dsp:txXfrm>
        <a:off x="4183735" y="749653"/>
        <a:ext cx="1049211" cy="320890"/>
      </dsp:txXfrm>
    </dsp:sp>
    <dsp:sp modelId="{B4C4F383-5F3F-4223-92B3-A256E386293D}">
      <dsp:nvSpPr>
        <dsp:cNvPr id="0" name=""/>
        <dsp:cNvSpPr/>
      </dsp:nvSpPr>
      <dsp:spPr>
        <a:xfrm>
          <a:off x="6055098" y="99522"/>
          <a:ext cx="1896279" cy="2071590"/>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006CC-B880-4A42-B351-A1EF3D079531}">
      <dsp:nvSpPr>
        <dsp:cNvPr id="0" name=""/>
        <dsp:cNvSpPr/>
      </dsp:nvSpPr>
      <dsp:spPr>
        <a:xfrm>
          <a:off x="5474613" y="2050868"/>
          <a:ext cx="1308256" cy="75221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129CD9-73F8-4D68-8D25-2AF8C6E32512}">
      <dsp:nvSpPr>
        <dsp:cNvPr id="0" name=""/>
        <dsp:cNvSpPr/>
      </dsp:nvSpPr>
      <dsp:spPr>
        <a:xfrm>
          <a:off x="5474613" y="2482644"/>
          <a:ext cx="1308256" cy="3208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8575" tIns="9525" rIns="28575" bIns="0" numCol="1" spcCol="1270" anchor="b" anchorCtr="0">
          <a:noAutofit/>
        </a:bodyPr>
        <a:lstStyle/>
        <a:p>
          <a:pPr lvl="0" algn="r" defTabSz="666750">
            <a:lnSpc>
              <a:spcPct val="90000"/>
            </a:lnSpc>
            <a:spcBef>
              <a:spcPct val="0"/>
            </a:spcBef>
            <a:spcAft>
              <a:spcPct val="35000"/>
            </a:spcAft>
          </a:pPr>
          <a:r>
            <a:rPr lang="en-US" sz="1500" b="1" kern="1200" dirty="0" smtClean="0"/>
            <a:t>Biography</a:t>
          </a:r>
          <a:endParaRPr lang="en-US" sz="1500" b="1" kern="1200" dirty="0"/>
        </a:p>
      </dsp:txBody>
      <dsp:txXfrm>
        <a:off x="5474613" y="2482644"/>
        <a:ext cx="1308256" cy="320890"/>
      </dsp:txXfrm>
    </dsp:sp>
    <dsp:sp modelId="{6F309422-56C8-49D8-8A9E-6552881D1C5F}">
      <dsp:nvSpPr>
        <dsp:cNvPr id="0" name=""/>
        <dsp:cNvSpPr/>
      </dsp:nvSpPr>
      <dsp:spPr>
        <a:xfrm>
          <a:off x="1426024" y="2362706"/>
          <a:ext cx="714680" cy="72596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5A881-BAA1-473A-B11A-41E43854A008}">
      <dsp:nvSpPr>
        <dsp:cNvPr id="0" name=""/>
        <dsp:cNvSpPr/>
      </dsp:nvSpPr>
      <dsp:spPr>
        <a:xfrm>
          <a:off x="1499882" y="2439195"/>
          <a:ext cx="567508" cy="57977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1A70D-68E5-45AE-90E0-9FEB915A8823}">
      <dsp:nvSpPr>
        <dsp:cNvPr id="0" name=""/>
        <dsp:cNvSpPr/>
      </dsp:nvSpPr>
      <dsp:spPr>
        <a:xfrm>
          <a:off x="323025" y="92290"/>
          <a:ext cx="1261293" cy="18127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8575" tIns="9525" rIns="28575" bIns="0" numCol="1" spcCol="1270" anchor="b" anchorCtr="0">
          <a:noAutofit/>
        </a:bodyPr>
        <a:lstStyle/>
        <a:p>
          <a:pPr lvl="0" algn="r" defTabSz="666750">
            <a:lnSpc>
              <a:spcPct val="90000"/>
            </a:lnSpc>
            <a:spcBef>
              <a:spcPct val="0"/>
            </a:spcBef>
            <a:spcAft>
              <a:spcPct val="35000"/>
            </a:spcAft>
          </a:pPr>
          <a:r>
            <a:rPr lang="en-US" sz="1500" kern="1200" dirty="0" smtClean="0"/>
            <a:t>Incident</a:t>
          </a:r>
          <a:endParaRPr lang="en-US" sz="1500" kern="1200" dirty="0"/>
        </a:p>
      </dsp:txBody>
      <dsp:txXfrm>
        <a:off x="323025" y="92290"/>
        <a:ext cx="1261293" cy="1812711"/>
      </dsp:txXfrm>
    </dsp:sp>
    <dsp:sp modelId="{7DB1B594-0780-43E9-9D33-48D6F333C3CC}">
      <dsp:nvSpPr>
        <dsp:cNvPr id="0" name=""/>
        <dsp:cNvSpPr/>
      </dsp:nvSpPr>
      <dsp:spPr>
        <a:xfrm>
          <a:off x="6308715" y="2436635"/>
          <a:ext cx="1343758" cy="1528705"/>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09F73-1BEE-4F42-9907-7235F7AD07F4}">
      <dsp:nvSpPr>
        <dsp:cNvPr id="0" name=""/>
        <dsp:cNvSpPr/>
      </dsp:nvSpPr>
      <dsp:spPr>
        <a:xfrm>
          <a:off x="4912535" y="3302749"/>
          <a:ext cx="1110578" cy="107310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00838-EED2-44DB-84F7-633D3EC46BC6}">
      <dsp:nvSpPr>
        <dsp:cNvPr id="0" name=""/>
        <dsp:cNvSpPr/>
      </dsp:nvSpPr>
      <dsp:spPr>
        <a:xfrm>
          <a:off x="4912535" y="4054964"/>
          <a:ext cx="1110578" cy="3208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8575" tIns="9525" rIns="28575" bIns="0" numCol="1" spcCol="1270" anchor="b" anchorCtr="0">
          <a:noAutofit/>
        </a:bodyPr>
        <a:lstStyle/>
        <a:p>
          <a:pPr lvl="0" algn="r" defTabSz="666750">
            <a:lnSpc>
              <a:spcPct val="90000"/>
            </a:lnSpc>
            <a:spcBef>
              <a:spcPct val="0"/>
            </a:spcBef>
            <a:spcAft>
              <a:spcPct val="35000"/>
            </a:spcAft>
          </a:pPr>
          <a:r>
            <a:rPr lang="en-US" sz="1500" kern="1200" dirty="0" smtClean="0"/>
            <a:t>Graph</a:t>
          </a:r>
          <a:endParaRPr lang="en-US" sz="1500" kern="1200" dirty="0"/>
        </a:p>
      </dsp:txBody>
      <dsp:txXfrm>
        <a:off x="4912535" y="4054964"/>
        <a:ext cx="1110578" cy="320890"/>
      </dsp:txXfrm>
    </dsp:sp>
    <dsp:sp modelId="{11AB79D8-7E9B-40E4-9D74-402D2042C704}">
      <dsp:nvSpPr>
        <dsp:cNvPr id="0" name=""/>
        <dsp:cNvSpPr/>
      </dsp:nvSpPr>
      <dsp:spPr>
        <a:xfrm>
          <a:off x="2246060" y="3227618"/>
          <a:ext cx="1282188" cy="72596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8361F9-8888-46E2-9D15-A76AF7E94DCE}">
      <dsp:nvSpPr>
        <dsp:cNvPr id="0" name=""/>
        <dsp:cNvSpPr/>
      </dsp:nvSpPr>
      <dsp:spPr>
        <a:xfrm>
          <a:off x="2321004" y="3302749"/>
          <a:ext cx="1135559" cy="579775"/>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D7299-6BC4-41EB-BE3D-6803911A96D9}">
      <dsp:nvSpPr>
        <dsp:cNvPr id="0" name=""/>
        <dsp:cNvSpPr/>
      </dsp:nvSpPr>
      <dsp:spPr>
        <a:xfrm>
          <a:off x="2321004" y="3561634"/>
          <a:ext cx="1135559" cy="3208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8575" tIns="9525" rIns="28575" bIns="0" numCol="1" spcCol="1270" anchor="b" anchorCtr="0">
          <a:noAutofit/>
        </a:bodyPr>
        <a:lstStyle/>
        <a:p>
          <a:pPr lvl="0" algn="r" defTabSz="666750">
            <a:lnSpc>
              <a:spcPct val="90000"/>
            </a:lnSpc>
            <a:spcBef>
              <a:spcPct val="0"/>
            </a:spcBef>
            <a:spcAft>
              <a:spcPct val="35000"/>
            </a:spcAft>
          </a:pPr>
          <a:r>
            <a:rPr lang="en-US" sz="1500" kern="1200" dirty="0" smtClean="0"/>
            <a:t>Quotes- cited</a:t>
          </a:r>
          <a:endParaRPr lang="en-US" sz="1500" kern="1200" dirty="0"/>
        </a:p>
      </dsp:txBody>
      <dsp:txXfrm>
        <a:off x="2321004" y="3561634"/>
        <a:ext cx="1135559" cy="320890"/>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380DB0-8B8B-4333-B487-1079B24C68A2}"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132210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80DB0-8B8B-4333-B487-1079B24C68A2}"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323469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80DB0-8B8B-4333-B487-1079B24C68A2}"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170748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80DB0-8B8B-4333-B487-1079B24C68A2}"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342893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380DB0-8B8B-4333-B487-1079B24C68A2}"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91189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380DB0-8B8B-4333-B487-1079B24C68A2}"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331924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380DB0-8B8B-4333-B487-1079B24C68A2}"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226438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380DB0-8B8B-4333-B487-1079B24C68A2}"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64535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80DB0-8B8B-4333-B487-1079B24C68A2}"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165036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80DB0-8B8B-4333-B487-1079B24C68A2}"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259411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80DB0-8B8B-4333-B487-1079B24C68A2}"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6F55B-BF0C-440A-A414-2E4897C9F4AF}" type="slidenum">
              <a:rPr lang="en-US" smtClean="0"/>
              <a:t>‹#›</a:t>
            </a:fld>
            <a:endParaRPr lang="en-US"/>
          </a:p>
        </p:txBody>
      </p:sp>
    </p:spTree>
    <p:extLst>
      <p:ext uri="{BB962C8B-B14F-4D97-AF65-F5344CB8AC3E}">
        <p14:creationId xmlns:p14="http://schemas.microsoft.com/office/powerpoint/2010/main" val="236521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80DB0-8B8B-4333-B487-1079B24C68A2}" type="datetimeFigureOut">
              <a:rPr lang="en-US" smtClean="0"/>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6F55B-BF0C-440A-A414-2E4897C9F4AF}" type="slidenum">
              <a:rPr lang="en-US" smtClean="0"/>
              <a:t>‹#›</a:t>
            </a:fld>
            <a:endParaRPr lang="en-US"/>
          </a:p>
        </p:txBody>
      </p:sp>
    </p:spTree>
    <p:extLst>
      <p:ext uri="{BB962C8B-B14F-4D97-AF65-F5344CB8AC3E}">
        <p14:creationId xmlns:p14="http://schemas.microsoft.com/office/powerpoint/2010/main" val="392976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nhd.org/images/uploads/exhibitrul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ebmail.sanjacinto.k12.ca.us/owa/redir.aspx?C=Ae76tNCSK0qZhkiH_xN_XoJ7TqUZ4dFIozvUW6cxPxYfSGrHQHKh400hv8lBlgbogyJrzmHcKww.&amp;URL=http://www.loc.gov" TargetMode="External"/><Relationship Id="rId2" Type="http://schemas.openxmlformats.org/officeDocument/2006/relationships/hyperlink" Target="https://webmail.sanjacinto.k12.ca.us/owa/redir.aspx?C=Ae76tNCSK0qZhkiH_xN_XoJ7TqUZ4dFIozvUW6cxPxYfSGrHQHKh400hv8lBlgbogyJrzmHcKww.&amp;URL=http://www.archives.gov/research/" TargetMode="External"/><Relationship Id="rId1" Type="http://schemas.openxmlformats.org/officeDocument/2006/relationships/slideLayout" Target="../slideLayouts/slideLayout2.xml"/><Relationship Id="rId4" Type="http://schemas.openxmlformats.org/officeDocument/2006/relationships/hyperlink" Target="http://www.teachthought.com/technology/100-search-engines-for-academic-resear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together your</a:t>
            </a:r>
            <a:br>
              <a:rPr lang="en-US" dirty="0" smtClean="0"/>
            </a:br>
            <a:r>
              <a:rPr lang="en-US" dirty="0" smtClean="0"/>
              <a:t>History Day Project</a:t>
            </a:r>
            <a:endParaRPr lang="en-US" dirty="0"/>
          </a:p>
        </p:txBody>
      </p:sp>
      <p:sp>
        <p:nvSpPr>
          <p:cNvPr id="3" name="Subtitle 2"/>
          <p:cNvSpPr>
            <a:spLocks noGrp="1"/>
          </p:cNvSpPr>
          <p:nvPr>
            <p:ph type="subTitle" idx="1"/>
          </p:nvPr>
        </p:nvSpPr>
        <p:spPr>
          <a:xfrm>
            <a:off x="381000" y="3886200"/>
            <a:ext cx="8458200" cy="1752600"/>
          </a:xfrm>
        </p:spPr>
        <p:txBody>
          <a:bodyPr>
            <a:normAutofit/>
          </a:bodyPr>
          <a:lstStyle/>
          <a:p>
            <a:r>
              <a:rPr lang="en-US" sz="4400" b="1" dirty="0" smtClean="0">
                <a:solidFill>
                  <a:schemeClr val="tx1"/>
                </a:solidFill>
                <a:effectLst>
                  <a:outerShdw blurRad="38100" dist="38100" dir="2700000" algn="tl">
                    <a:srgbClr val="000000">
                      <a:alpha val="43137"/>
                    </a:srgbClr>
                  </a:outerShdw>
                </a:effectLst>
                <a:latin typeface="Algerian" panose="04020705040A02060702" pitchFamily="82" charset="0"/>
              </a:rPr>
              <a:t>Leadership and Legacy</a:t>
            </a:r>
            <a:endParaRPr lang="en-US" sz="4400" b="1" dirty="0">
              <a:solidFill>
                <a:schemeClr val="tx1"/>
              </a:solidFill>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1503882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an exhibit</a:t>
            </a:r>
            <a:endParaRPr lang="en-US" dirty="0"/>
          </a:p>
        </p:txBody>
      </p:sp>
      <p:sp>
        <p:nvSpPr>
          <p:cNvPr id="3" name="Content Placeholder 2"/>
          <p:cNvSpPr>
            <a:spLocks noGrp="1"/>
          </p:cNvSpPr>
          <p:nvPr>
            <p:ph idx="1"/>
          </p:nvPr>
        </p:nvSpPr>
        <p:spPr/>
        <p:txBody>
          <a:bodyPr/>
          <a:lstStyle/>
          <a:p>
            <a:r>
              <a:rPr lang="en-US" dirty="0" smtClean="0">
                <a:hlinkClick r:id="rId2"/>
              </a:rPr>
              <a:t>exhibit category</a:t>
            </a:r>
            <a:r>
              <a:rPr lang="en-US" dirty="0" smtClean="0"/>
              <a:t> is three dimensional and is displayed on a physical structure. Exhibits use color, images, documents, objects, graphics, and design, as well as words, to tell your story. Exhibits can be interactive experiences by asking viewers to play music, solve a puzzle, look at a video, or open a door or window to see more documents or photos</a:t>
            </a:r>
            <a:endParaRPr lang="en-US" dirty="0"/>
          </a:p>
        </p:txBody>
      </p:sp>
    </p:spTree>
    <p:extLst>
      <p:ext uri="{BB962C8B-B14F-4D97-AF65-F5344CB8AC3E}">
        <p14:creationId xmlns:p14="http://schemas.microsoft.com/office/powerpoint/2010/main" val="4109240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934200"/>
          </a:xfrm>
        </p:spPr>
        <p:txBody>
          <a:bodyPr>
            <a:normAutofit fontScale="70000" lnSpcReduction="20000"/>
          </a:bodyPr>
          <a:lstStyle/>
          <a:p>
            <a:r>
              <a:rPr lang="en-US" i="1" dirty="0" smtClean="0"/>
              <a:t>Research the topic first.</a:t>
            </a:r>
            <a:r>
              <a:rPr lang="en-US" dirty="0" smtClean="0"/>
              <a:t> Do your secondary research first. Reading secondary resources will help you understand your subject more completely, point you to primary sources, and assist you in selecting the important themes you want to investigate and the key questions you want to ask.</a:t>
            </a:r>
          </a:p>
          <a:p>
            <a:r>
              <a:rPr lang="en-US" i="1" dirty="0" smtClean="0"/>
              <a:t>Select items to put on the exhibit.</a:t>
            </a:r>
            <a:r>
              <a:rPr lang="en-US" dirty="0" smtClean="0"/>
              <a:t> You won't be able to use all the materials you find while doing your research. As you think about what to put on the exhibit, ask yourself the following questions:</a:t>
            </a:r>
          </a:p>
          <a:p>
            <a:r>
              <a:rPr lang="en-US" dirty="0" smtClean="0"/>
              <a:t>Does the item fit in with the NHD theme and the theme of your exhibit?</a:t>
            </a:r>
            <a:br>
              <a:rPr lang="en-US" dirty="0" smtClean="0"/>
            </a:br>
            <a:r>
              <a:rPr lang="en-US" dirty="0" smtClean="0"/>
              <a:t>-Does the item advance the story you are trying to tell?</a:t>
            </a:r>
            <a:br>
              <a:rPr lang="en-US" dirty="0" smtClean="0"/>
            </a:br>
            <a:r>
              <a:rPr lang="en-US" dirty="0" smtClean="0"/>
              <a:t>-Is a document you are thinking of displaying too long or too wordy?  Is it easy to read and understand? Will it take up too much space in your exhibit?</a:t>
            </a:r>
            <a:br>
              <a:rPr lang="en-US" dirty="0" smtClean="0"/>
            </a:br>
            <a:r>
              <a:rPr lang="en-US" dirty="0" smtClean="0"/>
              <a:t>-Is the item visually interesting?</a:t>
            </a:r>
            <a:br>
              <a:rPr lang="en-US" dirty="0" smtClean="0"/>
            </a:br>
            <a:r>
              <a:rPr lang="en-US" dirty="0" smtClean="0"/>
              <a:t>-What images best tell your story?</a:t>
            </a:r>
            <a:br>
              <a:rPr lang="en-US" dirty="0" smtClean="0"/>
            </a:br>
            <a:r>
              <a:rPr lang="en-US" dirty="0" smtClean="0"/>
              <a:t>-Do you want to include artifacts in your exhibit?</a:t>
            </a:r>
            <a:br>
              <a:rPr lang="en-US" dirty="0" smtClean="0"/>
            </a:br>
            <a:r>
              <a:rPr lang="en-US" dirty="0" smtClean="0"/>
              <a:t>-Will your exhibit contain audiovisual materials?</a:t>
            </a:r>
          </a:p>
          <a:p>
            <a:r>
              <a:rPr lang="en-US" i="1" dirty="0" smtClean="0"/>
              <a:t>Prepare the script.</a:t>
            </a:r>
            <a:r>
              <a:rPr lang="en-US" dirty="0" smtClean="0"/>
              <a:t> Writing your titles, text, and labels is often referred to as writing the script. Like all good writing, your exhibit script needs to be grammatically correct, use good sentence structure, make wise word choices, and contain no spelling errors. You should expect to write several drafts. Exhibit labels are brief, so they need to be clear and concise.</a:t>
            </a:r>
          </a:p>
          <a:p>
            <a:endParaRPr lang="en-US" dirty="0"/>
          </a:p>
        </p:txBody>
      </p:sp>
    </p:spTree>
    <p:extLst>
      <p:ext uri="{BB962C8B-B14F-4D97-AF65-F5344CB8AC3E}">
        <p14:creationId xmlns:p14="http://schemas.microsoft.com/office/powerpoint/2010/main" val="3469637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NHD Steps:</a:t>
            </a:r>
            <a:endParaRPr lang="en-US" sz="3200" dirty="0"/>
          </a:p>
        </p:txBody>
      </p:sp>
      <p:sp>
        <p:nvSpPr>
          <p:cNvPr id="3" name="Content Placeholder 2"/>
          <p:cNvSpPr>
            <a:spLocks noGrp="1"/>
          </p:cNvSpPr>
          <p:nvPr>
            <p:ph idx="1"/>
          </p:nvPr>
        </p:nvSpPr>
        <p:spPr>
          <a:xfrm>
            <a:off x="457200" y="1219200"/>
            <a:ext cx="8229600" cy="5486400"/>
          </a:xfrm>
        </p:spPr>
        <p:txBody>
          <a:bodyPr>
            <a:normAutofit fontScale="40000" lnSpcReduction="20000"/>
          </a:bodyPr>
          <a:lstStyle/>
          <a:p>
            <a:pPr marL="457200" indent="-457200">
              <a:buFont typeface="+mj-lt"/>
              <a:buAutoNum type="arabicPeriod"/>
            </a:pPr>
            <a:r>
              <a:rPr lang="en-US" sz="5000" dirty="0" smtClean="0"/>
              <a:t>Develop paperwork management system </a:t>
            </a:r>
          </a:p>
          <a:p>
            <a:pPr marL="457200" indent="-457200">
              <a:buFont typeface="+mj-lt"/>
              <a:buAutoNum type="arabicPeriod"/>
            </a:pPr>
            <a:r>
              <a:rPr lang="en-US" sz="5000" dirty="0" smtClean="0"/>
              <a:t>Select a topic (think about what you are interested in)</a:t>
            </a:r>
          </a:p>
          <a:p>
            <a:pPr marL="457200" lvl="1" indent="0">
              <a:buNone/>
            </a:pPr>
            <a:r>
              <a:rPr lang="en-US" sz="5000" dirty="0" smtClean="0"/>
              <a:t>A. </a:t>
            </a:r>
            <a:r>
              <a:rPr lang="en-US" sz="5000" dirty="0" smtClean="0"/>
              <a:t>Topic</a:t>
            </a:r>
            <a:r>
              <a:rPr lang="en-US" sz="5000" dirty="0" smtClean="0"/>
              <a:t> </a:t>
            </a:r>
            <a:r>
              <a:rPr lang="en-US" sz="5000" dirty="0" smtClean="0"/>
              <a:t>you are PLANNING on researching- (20+ years ago)</a:t>
            </a:r>
          </a:p>
          <a:p>
            <a:pPr marL="457200" lvl="1" indent="0">
              <a:buNone/>
            </a:pPr>
            <a:r>
              <a:rPr lang="en-US" sz="5000" dirty="0" smtClean="0"/>
              <a:t>B. Reasons you choose that leader</a:t>
            </a:r>
          </a:p>
          <a:p>
            <a:pPr marL="514350" indent="-514350">
              <a:buFont typeface="+mj-lt"/>
              <a:buAutoNum type="arabicPeriod"/>
            </a:pPr>
            <a:r>
              <a:rPr lang="en-US" sz="5000" dirty="0" smtClean="0"/>
              <a:t>Background reading (build context from lots of sources – KEEP TRACK OF SOURCES- must be </a:t>
            </a:r>
            <a:r>
              <a:rPr lang="en-US" sz="5000" b="1" i="1" dirty="0" smtClean="0"/>
              <a:t>primary</a:t>
            </a:r>
            <a:r>
              <a:rPr lang="en-US" sz="5000" dirty="0" smtClean="0"/>
              <a:t> or </a:t>
            </a:r>
            <a:r>
              <a:rPr lang="en-US" sz="5000" b="1" i="1" dirty="0" smtClean="0"/>
              <a:t>secondary</a:t>
            </a:r>
            <a:r>
              <a:rPr lang="en-US" sz="5000" dirty="0" smtClean="0"/>
              <a:t> only)</a:t>
            </a:r>
          </a:p>
          <a:p>
            <a:pPr marL="514350" indent="-514350">
              <a:buAutoNum type="arabicPeriod"/>
            </a:pPr>
            <a:r>
              <a:rPr lang="en-US" sz="5000" b="1" i="1" dirty="0" smtClean="0"/>
              <a:t>Narrow the topic </a:t>
            </a:r>
            <a:r>
              <a:rPr lang="en-US" sz="5000" dirty="0" smtClean="0"/>
              <a:t>– See me for sample list</a:t>
            </a:r>
          </a:p>
          <a:p>
            <a:pPr marL="514350" indent="-514350">
              <a:buAutoNum type="arabicPeriod"/>
            </a:pPr>
            <a:r>
              <a:rPr lang="en-US" sz="5000" dirty="0" smtClean="0"/>
              <a:t>Gather and record information (full info on all sources &amp; how you use each)</a:t>
            </a:r>
          </a:p>
          <a:p>
            <a:r>
              <a:rPr lang="en-US" sz="5000" dirty="0" smtClean="0"/>
              <a:t>                  National </a:t>
            </a:r>
            <a:r>
              <a:rPr lang="en-US" sz="5000" dirty="0"/>
              <a:t>Archives  </a:t>
            </a:r>
            <a:r>
              <a:rPr lang="en-US" sz="5000" u="sng" dirty="0">
                <a:hlinkClick r:id="rId2"/>
              </a:rPr>
              <a:t>http://www.archives.gov/research</a:t>
            </a:r>
            <a:r>
              <a:rPr lang="en-US" sz="5000" u="sng" dirty="0" smtClean="0">
                <a:hlinkClick r:id="rId2"/>
              </a:rPr>
              <a:t>/</a:t>
            </a:r>
            <a:r>
              <a:rPr lang="en-US" sz="5000" dirty="0"/>
              <a:t> </a:t>
            </a:r>
          </a:p>
          <a:p>
            <a:r>
              <a:rPr lang="en-US" sz="5000" dirty="0" smtClean="0"/>
              <a:t>                  Library </a:t>
            </a:r>
            <a:r>
              <a:rPr lang="en-US" sz="5000" dirty="0"/>
              <a:t>of Congress </a:t>
            </a:r>
            <a:r>
              <a:rPr lang="en-US" sz="5000" u="sng" dirty="0" smtClean="0">
                <a:hlinkClick r:id="rId3"/>
              </a:rPr>
              <a:t>www.loc.gov</a:t>
            </a:r>
            <a:r>
              <a:rPr lang="en-US" sz="5000" dirty="0"/>
              <a:t> </a:t>
            </a:r>
          </a:p>
          <a:p>
            <a:r>
              <a:rPr lang="en-US" sz="5000" dirty="0" smtClean="0"/>
              <a:t>                  Search </a:t>
            </a:r>
            <a:r>
              <a:rPr lang="en-US" sz="5000" dirty="0"/>
              <a:t>Engines for Academic Research</a:t>
            </a:r>
          </a:p>
          <a:p>
            <a:pPr marL="0" indent="0">
              <a:buNone/>
            </a:pPr>
            <a:r>
              <a:rPr lang="en-US" sz="5000" u="sng" dirty="0" smtClean="0">
                <a:hlinkClick r:id="rId4"/>
              </a:rPr>
              <a:t>http</a:t>
            </a:r>
            <a:r>
              <a:rPr lang="en-US" sz="5000" u="sng" dirty="0">
                <a:hlinkClick r:id="rId4"/>
              </a:rPr>
              <a:t>://www.teachthought.com/technology/100-search-engines-for-academic-research/</a:t>
            </a:r>
            <a:endParaRPr lang="en-US" sz="5000" dirty="0"/>
          </a:p>
          <a:p>
            <a:pPr marL="0" indent="0">
              <a:buNone/>
            </a:pPr>
            <a:r>
              <a:rPr lang="en-US" sz="5000" dirty="0" smtClean="0"/>
              <a:t>6. Analyze and interpret sources (who created it, why, when, etc.)</a:t>
            </a:r>
          </a:p>
          <a:p>
            <a:pPr marL="0" indent="0">
              <a:buNone/>
            </a:pPr>
            <a:r>
              <a:rPr lang="en-US" sz="5000" dirty="0" smtClean="0"/>
              <a:t>7. Develop thesis (argument about topic)</a:t>
            </a:r>
          </a:p>
          <a:p>
            <a:pPr marL="0" indent="0">
              <a:buNone/>
            </a:pPr>
            <a:r>
              <a:rPr lang="en-US" sz="5000" dirty="0" smtClean="0"/>
              <a:t>8. Finalize and put together project- write a conclusion with your opinion</a:t>
            </a:r>
          </a:p>
          <a:p>
            <a:endParaRPr lang="en-US" dirty="0"/>
          </a:p>
        </p:txBody>
      </p:sp>
    </p:spTree>
    <p:extLst>
      <p:ext uri="{BB962C8B-B14F-4D97-AF65-F5344CB8AC3E}">
        <p14:creationId xmlns:p14="http://schemas.microsoft.com/office/powerpoint/2010/main" val="344596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include:</a:t>
            </a:r>
            <a:br>
              <a:rPr lang="en-US" dirty="0" smtClean="0"/>
            </a:br>
            <a:r>
              <a:rPr lang="en-US" sz="2700" dirty="0" smtClean="0"/>
              <a:t>(suggested)</a:t>
            </a:r>
            <a:endParaRPr lang="en-US" sz="2700" dirty="0"/>
          </a:p>
        </p:txBody>
      </p:sp>
      <p:sp>
        <p:nvSpPr>
          <p:cNvPr id="3" name="Content Placeholder 2"/>
          <p:cNvSpPr>
            <a:spLocks noGrp="1"/>
          </p:cNvSpPr>
          <p:nvPr>
            <p:ph idx="1"/>
          </p:nvPr>
        </p:nvSpPr>
        <p:spPr/>
        <p:txBody>
          <a:bodyPr>
            <a:normAutofit fontScale="92500" lnSpcReduction="10000"/>
          </a:bodyPr>
          <a:lstStyle/>
          <a:p>
            <a:r>
              <a:rPr lang="en-US" dirty="0" smtClean="0"/>
              <a:t>Historical background introduction- “set the scene”. Time, place, era.</a:t>
            </a:r>
          </a:p>
          <a:p>
            <a:r>
              <a:rPr lang="en-US" dirty="0" smtClean="0"/>
              <a:t>Person’s biography…in your own words </a:t>
            </a:r>
          </a:p>
          <a:p>
            <a:r>
              <a:rPr lang="en-US" dirty="0" smtClean="0"/>
              <a:t>Map…location in the world</a:t>
            </a:r>
          </a:p>
          <a:p>
            <a:r>
              <a:rPr lang="en-US" dirty="0" smtClean="0"/>
              <a:t>Graphs…if applicable. Populations, demographics, statistics.</a:t>
            </a:r>
          </a:p>
          <a:p>
            <a:r>
              <a:rPr lang="en-US" dirty="0" smtClean="0"/>
              <a:t>Highlight a “moment  that changed history”</a:t>
            </a:r>
          </a:p>
          <a:p>
            <a:r>
              <a:rPr lang="en-US" dirty="0" smtClean="0"/>
              <a:t>Photographs, images, visuals.</a:t>
            </a:r>
          </a:p>
          <a:p>
            <a:r>
              <a:rPr lang="en-US" dirty="0" smtClean="0"/>
              <a:t>500 word limit.</a:t>
            </a:r>
          </a:p>
          <a:p>
            <a:endParaRPr lang="en-US" dirty="0"/>
          </a:p>
        </p:txBody>
      </p:sp>
    </p:spTree>
    <p:extLst>
      <p:ext uri="{BB962C8B-B14F-4D97-AF65-F5344CB8AC3E}">
        <p14:creationId xmlns:p14="http://schemas.microsoft.com/office/powerpoint/2010/main" val="880330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 it out…(example)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84458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2590800" y="1600200"/>
            <a:ext cx="0" cy="45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72200" y="1600200"/>
            <a:ext cx="0" cy="4495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32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hd.org/images/uploads/Sauer%20Thesis.JPG - Windows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81000"/>
            <a:ext cx="11975839" cy="9094152"/>
          </a:xfrm>
          <a:prstGeom prst="rect">
            <a:avLst/>
          </a:prstGeom>
        </p:spPr>
      </p:pic>
    </p:spTree>
    <p:extLst>
      <p:ext uri="{BB962C8B-B14F-4D97-AF65-F5344CB8AC3E}">
        <p14:creationId xmlns:p14="http://schemas.microsoft.com/office/powerpoint/2010/main" val="1022834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38400" cy="1143000"/>
          </a:xfrm>
        </p:spPr>
        <p:txBody>
          <a:bodyPr>
            <a:normAutofit fontScale="90000"/>
          </a:bodyPr>
          <a:lstStyle/>
          <a:p>
            <a:r>
              <a:rPr lang="en-US" dirty="0" smtClean="0"/>
              <a:t>Example #2:</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72775"/>
            <a:ext cx="5562600" cy="6885192"/>
          </a:xfrm>
        </p:spPr>
      </p:pic>
    </p:spTree>
    <p:extLst>
      <p:ext uri="{BB962C8B-B14F-4D97-AF65-F5344CB8AC3E}">
        <p14:creationId xmlns:p14="http://schemas.microsoft.com/office/powerpoint/2010/main" val="26449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Finalize and put it together…</a:t>
            </a:r>
            <a:endParaRPr lang="en-US" dirty="0"/>
          </a:p>
        </p:txBody>
      </p:sp>
      <p:sp>
        <p:nvSpPr>
          <p:cNvPr id="3" name="Content Placeholder 2"/>
          <p:cNvSpPr>
            <a:spLocks noGrp="1"/>
          </p:cNvSpPr>
          <p:nvPr>
            <p:ph idx="1"/>
          </p:nvPr>
        </p:nvSpPr>
        <p:spPr/>
        <p:txBody>
          <a:bodyPr/>
          <a:lstStyle/>
          <a:p>
            <a:r>
              <a:rPr lang="en-US" dirty="0" smtClean="0"/>
              <a:t>Submit </a:t>
            </a:r>
            <a:r>
              <a:rPr lang="en-US" dirty="0" smtClean="0"/>
              <a:t>it </a:t>
            </a:r>
            <a:r>
              <a:rPr lang="en-US" i="1" dirty="0" smtClean="0"/>
              <a:t>no later than </a:t>
            </a:r>
            <a:r>
              <a:rPr lang="en-US" i="1" dirty="0" smtClean="0"/>
              <a:t>December 7</a:t>
            </a:r>
            <a:r>
              <a:rPr lang="en-US" i="1" baseline="30000" dirty="0" smtClean="0"/>
              <a:t>th</a:t>
            </a:r>
            <a:r>
              <a:rPr lang="en-US" i="1" dirty="0" smtClean="0"/>
              <a:t>.</a:t>
            </a:r>
            <a:endParaRPr lang="en-US" i="1" dirty="0" smtClean="0"/>
          </a:p>
          <a:p>
            <a:r>
              <a:rPr lang="en-US" dirty="0" smtClean="0"/>
              <a:t>Make it your </a:t>
            </a:r>
            <a:r>
              <a:rPr lang="en-US" b="1" i="1" dirty="0" smtClean="0"/>
              <a:t>best effort</a:t>
            </a:r>
            <a:r>
              <a:rPr lang="en-US" i="1" dirty="0" smtClean="0"/>
              <a:t>!</a:t>
            </a:r>
          </a:p>
          <a:p>
            <a:endParaRPr lang="en-US" i="1" dirty="0"/>
          </a:p>
        </p:txBody>
      </p:sp>
    </p:spTree>
    <p:extLst>
      <p:ext uri="{BB962C8B-B14F-4D97-AF65-F5344CB8AC3E}">
        <p14:creationId xmlns:p14="http://schemas.microsoft.com/office/powerpoint/2010/main" val="515605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368</Words>
  <Application>Microsoft Office PowerPoint</Application>
  <PresentationFormat>On-screen Show (4:3)</PresentationFormat>
  <Paragraphs>42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Putting together your History Day Project</vt:lpstr>
      <vt:lpstr>Making an exhibit</vt:lpstr>
      <vt:lpstr>PowerPoint Presentation</vt:lpstr>
      <vt:lpstr>NHD Steps:</vt:lpstr>
      <vt:lpstr>Things to include: (suggested)</vt:lpstr>
      <vt:lpstr>Lay it out…(example)</vt:lpstr>
      <vt:lpstr>PowerPoint Presentation</vt:lpstr>
      <vt:lpstr>Example #2:</vt:lpstr>
      <vt:lpstr>Finalize and put it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together your History Day Project</dc:title>
  <dc:creator>Odou, Rob</dc:creator>
  <cp:lastModifiedBy>Odou, Rob</cp:lastModifiedBy>
  <cp:revision>13</cp:revision>
  <dcterms:created xsi:type="dcterms:W3CDTF">2015-01-22T15:39:26Z</dcterms:created>
  <dcterms:modified xsi:type="dcterms:W3CDTF">2015-08-31T16:08:52Z</dcterms:modified>
</cp:coreProperties>
</file>