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1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6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6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0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8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1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0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2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B7279-7B03-451C-A009-6949C1EB41D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3380-0A7A-4705-B185-76A349F70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9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en-US" dirty="0" smtClean="0"/>
              <a:t>Timeline Chapter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609600"/>
          </a:xfrm>
        </p:spPr>
        <p:txBody>
          <a:bodyPr/>
          <a:lstStyle/>
          <a:p>
            <a:r>
              <a:rPr lang="en-US" dirty="0" smtClean="0"/>
              <a:t>p. 560- 561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3573" y="3953164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3891" y="3775364"/>
            <a:ext cx="535709" cy="339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1945</a:t>
            </a:r>
            <a:endParaRPr lang="en-US" sz="1200" b="1" dirty="0"/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341745" y="3292764"/>
            <a:ext cx="1" cy="48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534400" y="3794414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2003</a:t>
            </a:r>
            <a:endParaRPr lang="en-US" sz="1200" b="1" dirty="0"/>
          </a:p>
        </p:txBody>
      </p:sp>
      <p:cxnSp>
        <p:nvCxnSpPr>
          <p:cNvPr id="12" name="Straight Arrow Connector 11"/>
          <p:cNvCxnSpPr>
            <a:stCxn id="60" idx="3"/>
          </p:cNvCxnSpPr>
          <p:nvPr/>
        </p:nvCxnSpPr>
        <p:spPr>
          <a:xfrm>
            <a:off x="9040082" y="2592288"/>
            <a:ext cx="0" cy="1189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38200" y="3781715"/>
            <a:ext cx="533400" cy="333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1947</a:t>
            </a:r>
            <a:endParaRPr lang="en-US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1447800" y="3775365"/>
            <a:ext cx="563419" cy="339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1948</a:t>
            </a:r>
            <a:endParaRPr lang="en-US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2438401" y="3794414"/>
            <a:ext cx="5334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1957</a:t>
            </a:r>
            <a:endParaRPr lang="en-US" sz="1200" b="1" dirty="0"/>
          </a:p>
        </p:txBody>
      </p:sp>
      <p:sp>
        <p:nvSpPr>
          <p:cNvPr id="19" name="Rectangle 18"/>
          <p:cNvSpPr/>
          <p:nvPr/>
        </p:nvSpPr>
        <p:spPr>
          <a:xfrm>
            <a:off x="3352801" y="3794415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1966</a:t>
            </a:r>
            <a:endParaRPr lang="en-US" sz="1200" b="1" dirty="0"/>
          </a:p>
        </p:txBody>
      </p:sp>
      <p:sp>
        <p:nvSpPr>
          <p:cNvPr id="20" name="Rectangle 19"/>
          <p:cNvSpPr/>
          <p:nvPr/>
        </p:nvSpPr>
        <p:spPr>
          <a:xfrm>
            <a:off x="4343401" y="3794415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1975</a:t>
            </a:r>
            <a:endParaRPr lang="en-US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5334000" y="3794414"/>
            <a:ext cx="533400" cy="320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1982</a:t>
            </a:r>
            <a:endParaRPr lang="en-US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6248400" y="3794413"/>
            <a:ext cx="533400" cy="320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1986</a:t>
            </a:r>
            <a:endParaRPr 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7162800" y="3781715"/>
            <a:ext cx="609600" cy="333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1991</a:t>
            </a:r>
            <a:endParaRPr lang="en-US" sz="1200" b="1" dirty="0"/>
          </a:p>
        </p:txBody>
      </p:sp>
      <p:sp>
        <p:nvSpPr>
          <p:cNvPr id="31" name="Rectangle 30"/>
          <p:cNvSpPr/>
          <p:nvPr/>
        </p:nvSpPr>
        <p:spPr>
          <a:xfrm>
            <a:off x="7848600" y="3794414"/>
            <a:ext cx="5334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1997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" y="2971800"/>
            <a:ext cx="5240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1945: Sukarno proclaims Indonesian independence from Netherlands.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143000" y="3279577"/>
            <a:ext cx="3912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1947: India gains Independence from Great Britain.</a:t>
            </a:r>
            <a:endParaRPr lang="en-US" sz="1400" dirty="0"/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>
            <a:off x="1143000" y="3433466"/>
            <a:ext cx="0" cy="341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990" y="4305300"/>
            <a:ext cx="3736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1948: South Africa establishes </a:t>
            </a:r>
            <a:r>
              <a:rPr lang="en-US" sz="1400" b="1" i="1" dirty="0" smtClean="0"/>
              <a:t>apartheid</a:t>
            </a:r>
            <a:r>
              <a:rPr lang="en-US" sz="1400" dirty="0" smtClean="0"/>
              <a:t> system </a:t>
            </a:r>
            <a:endParaRPr lang="en-US" sz="1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29509" y="41910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17682" y="4114800"/>
            <a:ext cx="0" cy="228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06226" y="4607276"/>
            <a:ext cx="3474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1957: Ghana wins independence from British</a:t>
            </a:r>
            <a:endParaRPr lang="en-US" sz="1400" dirty="0"/>
          </a:p>
        </p:txBody>
      </p:sp>
      <p:cxnSp>
        <p:nvCxnSpPr>
          <p:cNvPr id="49" name="Straight Arrow Connector 48"/>
          <p:cNvCxnSpPr>
            <a:stCxn id="46" idx="1"/>
          </p:cNvCxnSpPr>
          <p:nvPr/>
        </p:nvCxnSpPr>
        <p:spPr>
          <a:xfrm flipV="1">
            <a:off x="2606226" y="4114802"/>
            <a:ext cx="0" cy="646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73341" y="4933933"/>
            <a:ext cx="5167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1966: Mao Zedong launches Communist cultural Revolution in China</a:t>
            </a:r>
            <a:endParaRPr lang="en-US" sz="1400" dirty="0"/>
          </a:p>
        </p:txBody>
      </p:sp>
      <p:cxnSp>
        <p:nvCxnSpPr>
          <p:cNvPr id="52" name="Straight Arrow Connector 51"/>
          <p:cNvCxnSpPr>
            <a:stCxn id="50" idx="1"/>
            <a:endCxn id="19" idx="2"/>
          </p:cNvCxnSpPr>
          <p:nvPr/>
        </p:nvCxnSpPr>
        <p:spPr>
          <a:xfrm flipH="1" flipV="1">
            <a:off x="3657601" y="4114801"/>
            <a:ext cx="15740" cy="973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48201" y="5410200"/>
            <a:ext cx="4436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1975: Communist North Vietnam conquers South Vietnam </a:t>
            </a:r>
            <a:endParaRPr lang="en-US" sz="1400" dirty="0"/>
          </a:p>
        </p:txBody>
      </p:sp>
      <p:cxnSp>
        <p:nvCxnSpPr>
          <p:cNvPr id="59" name="Straight Arrow Connector 58"/>
          <p:cNvCxnSpPr>
            <a:stCxn id="57" idx="1"/>
            <a:endCxn id="20" idx="2"/>
          </p:cNvCxnSpPr>
          <p:nvPr/>
        </p:nvCxnSpPr>
        <p:spPr>
          <a:xfrm flipV="1">
            <a:off x="4648201" y="4114801"/>
            <a:ext cx="0" cy="1449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53001" y="2438399"/>
            <a:ext cx="4087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2003: U.S. drives Saddam Hussein from power in Iraq.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099997" y="2770466"/>
            <a:ext cx="3049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1997: </a:t>
            </a:r>
            <a:r>
              <a:rPr lang="en-US" sz="1400" dirty="0" err="1" smtClean="0"/>
              <a:t>Motubu</a:t>
            </a:r>
            <a:r>
              <a:rPr lang="en-US" sz="1400" dirty="0" smtClean="0"/>
              <a:t> dictatorship in Zaire falls</a:t>
            </a:r>
            <a:endParaRPr lang="en-US" sz="14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115300" y="2971800"/>
            <a:ext cx="0" cy="803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08237" y="5730916"/>
            <a:ext cx="4460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1982: Britain defeats Argentina in war over Falkland Islands</a:t>
            </a:r>
            <a:endParaRPr lang="en-US" sz="1400" dirty="0"/>
          </a:p>
        </p:txBody>
      </p:sp>
      <p:cxnSp>
        <p:nvCxnSpPr>
          <p:cNvPr id="68" name="Straight Arrow Connector 67"/>
          <p:cNvCxnSpPr>
            <a:stCxn id="66" idx="3"/>
          </p:cNvCxnSpPr>
          <p:nvPr/>
        </p:nvCxnSpPr>
        <p:spPr>
          <a:xfrm flipV="1">
            <a:off x="5468945" y="4114801"/>
            <a:ext cx="8424" cy="1770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927227" y="6038693"/>
            <a:ext cx="5503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1986: Election of Corazon Aquino ends Marcos dictatorship in Philippines</a:t>
            </a:r>
            <a:endParaRPr lang="en-US" sz="1400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409540" y="3837519"/>
            <a:ext cx="0" cy="235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50001" y="6416831"/>
            <a:ext cx="3701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1991: USSR breaks up into 15 separate republics</a:t>
            </a:r>
            <a:endParaRPr lang="en-US" sz="1400" dirty="0"/>
          </a:p>
        </p:txBody>
      </p:sp>
      <p:cxnSp>
        <p:nvCxnSpPr>
          <p:cNvPr id="75" name="Straight Arrow Connector 74"/>
          <p:cNvCxnSpPr>
            <a:stCxn id="73" idx="3"/>
            <a:endCxn id="27" idx="2"/>
          </p:cNvCxnSpPr>
          <p:nvPr/>
        </p:nvCxnSpPr>
        <p:spPr>
          <a:xfrm flipV="1">
            <a:off x="7451399" y="4114801"/>
            <a:ext cx="16201" cy="2455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91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6494">
        <p14:reveal/>
      </p:transition>
    </mc:Choice>
    <mc:Fallback xmlns="">
      <p:transition spd="slow" advTm="64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99"/>
          </a:xfrm>
        </p:spPr>
        <p:txBody>
          <a:bodyPr/>
          <a:lstStyle/>
          <a:p>
            <a:r>
              <a:rPr lang="en-US" dirty="0" smtClean="0"/>
              <a:t>Timeline Chapter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685800"/>
          </a:xfrm>
        </p:spPr>
        <p:txBody>
          <a:bodyPr/>
          <a:lstStyle/>
          <a:p>
            <a:r>
              <a:rPr lang="en-US" dirty="0" smtClean="0"/>
              <a:t>p. 560- 561, </a:t>
            </a:r>
            <a:r>
              <a:rPr lang="en-US" dirty="0" smtClean="0">
                <a:solidFill>
                  <a:schemeClr val="tx2"/>
                </a:solidFill>
              </a:rPr>
              <a:t>567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73" y="3953164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3891" y="3775364"/>
            <a:ext cx="535709" cy="339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1945</a:t>
            </a:r>
            <a:endParaRPr lang="en-US" sz="1200" b="1" dirty="0"/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341745" y="3292764"/>
            <a:ext cx="1" cy="48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534400" y="3794414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2003</a:t>
            </a:r>
            <a:endParaRPr lang="en-US" sz="1200" b="1" dirty="0"/>
          </a:p>
        </p:txBody>
      </p:sp>
      <p:cxnSp>
        <p:nvCxnSpPr>
          <p:cNvPr id="12" name="Straight Arrow Connector 11"/>
          <p:cNvCxnSpPr>
            <a:stCxn id="60" idx="3"/>
          </p:cNvCxnSpPr>
          <p:nvPr/>
        </p:nvCxnSpPr>
        <p:spPr>
          <a:xfrm>
            <a:off x="8210624" y="2569204"/>
            <a:ext cx="829458" cy="1212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38200" y="3781715"/>
            <a:ext cx="533400" cy="333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1947</a:t>
            </a:r>
            <a:endParaRPr lang="en-US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1447800" y="3775365"/>
            <a:ext cx="563419" cy="339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1948</a:t>
            </a:r>
            <a:endParaRPr lang="en-US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2438401" y="3794414"/>
            <a:ext cx="5334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1957</a:t>
            </a:r>
            <a:endParaRPr lang="en-US" sz="1200" b="1" dirty="0"/>
          </a:p>
        </p:txBody>
      </p:sp>
      <p:sp>
        <p:nvSpPr>
          <p:cNvPr id="19" name="Rectangle 18"/>
          <p:cNvSpPr/>
          <p:nvPr/>
        </p:nvSpPr>
        <p:spPr>
          <a:xfrm>
            <a:off x="3352801" y="3794415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1966</a:t>
            </a:r>
            <a:endParaRPr lang="en-US" sz="1200" b="1" dirty="0"/>
          </a:p>
        </p:txBody>
      </p:sp>
      <p:sp>
        <p:nvSpPr>
          <p:cNvPr id="20" name="Rectangle 19"/>
          <p:cNvSpPr/>
          <p:nvPr/>
        </p:nvSpPr>
        <p:spPr>
          <a:xfrm>
            <a:off x="4343401" y="3794415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1975</a:t>
            </a:r>
            <a:endParaRPr lang="en-US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5334000" y="3794414"/>
            <a:ext cx="533400" cy="320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1982</a:t>
            </a:r>
            <a:endParaRPr lang="en-US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6248400" y="3794413"/>
            <a:ext cx="533400" cy="320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1986</a:t>
            </a:r>
            <a:endParaRPr 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7162800" y="3781715"/>
            <a:ext cx="609600" cy="333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1991</a:t>
            </a:r>
            <a:endParaRPr lang="en-US" sz="1200" b="1" dirty="0"/>
          </a:p>
        </p:txBody>
      </p:sp>
      <p:sp>
        <p:nvSpPr>
          <p:cNvPr id="31" name="Rectangle 30"/>
          <p:cNvSpPr/>
          <p:nvPr/>
        </p:nvSpPr>
        <p:spPr>
          <a:xfrm>
            <a:off x="7848600" y="3794414"/>
            <a:ext cx="5334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1997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" y="2971800"/>
            <a:ext cx="4187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1945: Sukarno proclaims Indonesian independence from Netherlands.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1143000" y="3279577"/>
            <a:ext cx="3114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1947: India gains Independence from Great Britain.</a:t>
            </a:r>
            <a:endParaRPr lang="en-US" sz="1100" dirty="0"/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>
            <a:off x="1143000" y="3410382"/>
            <a:ext cx="0" cy="364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17682" y="4343399"/>
            <a:ext cx="3736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1948: South Africa establishes </a:t>
            </a:r>
            <a:r>
              <a:rPr lang="en-US" sz="1100" b="1" i="1" dirty="0" smtClean="0"/>
              <a:t>apartheid</a:t>
            </a:r>
            <a:r>
              <a:rPr lang="en-US" sz="1100" dirty="0" smtClean="0"/>
              <a:t> system 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29509" y="41910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17682" y="4114800"/>
            <a:ext cx="0" cy="228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06226" y="4607276"/>
            <a:ext cx="27655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1957: Ghana wins independence from British</a:t>
            </a:r>
            <a:endParaRPr lang="en-US" sz="1100" dirty="0"/>
          </a:p>
        </p:txBody>
      </p:sp>
      <p:cxnSp>
        <p:nvCxnSpPr>
          <p:cNvPr id="49" name="Straight Arrow Connector 48"/>
          <p:cNvCxnSpPr>
            <a:stCxn id="46" idx="1"/>
          </p:cNvCxnSpPr>
          <p:nvPr/>
        </p:nvCxnSpPr>
        <p:spPr>
          <a:xfrm flipV="1">
            <a:off x="2606226" y="4114803"/>
            <a:ext cx="0" cy="623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73341" y="4933933"/>
            <a:ext cx="4091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1966: Mao Zedong launches Communist cultural Revolution in China</a:t>
            </a:r>
            <a:endParaRPr lang="en-US" sz="1100" dirty="0"/>
          </a:p>
        </p:txBody>
      </p:sp>
      <p:cxnSp>
        <p:nvCxnSpPr>
          <p:cNvPr id="52" name="Straight Arrow Connector 51"/>
          <p:cNvCxnSpPr>
            <a:stCxn id="50" idx="1"/>
            <a:endCxn id="19" idx="2"/>
          </p:cNvCxnSpPr>
          <p:nvPr/>
        </p:nvCxnSpPr>
        <p:spPr>
          <a:xfrm flipH="1" flipV="1">
            <a:off x="3657601" y="4114801"/>
            <a:ext cx="15740" cy="949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48201" y="5410200"/>
            <a:ext cx="35509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1975: Communist North Vietnam conquers South Vietnam </a:t>
            </a:r>
            <a:endParaRPr lang="en-US" sz="1100" dirty="0"/>
          </a:p>
        </p:txBody>
      </p:sp>
      <p:cxnSp>
        <p:nvCxnSpPr>
          <p:cNvPr id="59" name="Straight Arrow Connector 58"/>
          <p:cNvCxnSpPr>
            <a:stCxn id="57" idx="1"/>
            <a:endCxn id="20" idx="2"/>
          </p:cNvCxnSpPr>
          <p:nvPr/>
        </p:nvCxnSpPr>
        <p:spPr>
          <a:xfrm flipV="1">
            <a:off x="4648201" y="4114801"/>
            <a:ext cx="0" cy="142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53001" y="2438399"/>
            <a:ext cx="32576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2003: U.S. drives Saddam Hussein from power in Iraq.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5099997" y="2770466"/>
            <a:ext cx="24368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1997: </a:t>
            </a:r>
            <a:r>
              <a:rPr lang="en-US" sz="1100" dirty="0" err="1" smtClean="0"/>
              <a:t>Motubu</a:t>
            </a:r>
            <a:r>
              <a:rPr lang="en-US" sz="1100" dirty="0" smtClean="0"/>
              <a:t> dictatorship in Zaire falls</a:t>
            </a:r>
            <a:endParaRPr lang="en-US" sz="11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115300" y="2971800"/>
            <a:ext cx="0" cy="803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45643" y="5777083"/>
            <a:ext cx="35814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1982: Britain defeats Argentina in war over Falkland Islands</a:t>
            </a:r>
            <a:endParaRPr lang="en-US" sz="11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5319605" y="4114803"/>
            <a:ext cx="52122" cy="180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927227" y="6038693"/>
            <a:ext cx="43588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1986: Election of Corazon Aquino ends Marcos dictatorship in Philippines</a:t>
            </a:r>
            <a:endParaRPr lang="en-US" sz="1100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409540" y="4114802"/>
            <a:ext cx="0" cy="2077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91073" y="6346469"/>
            <a:ext cx="2948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1991: USSR breaks up into 15 separate republics</a:t>
            </a:r>
            <a:endParaRPr lang="en-US" sz="1100" dirty="0"/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7744306" y="4114803"/>
            <a:ext cx="6857" cy="223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05309" y="4114800"/>
            <a:ext cx="5490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1948: Mohandas Gandhi is shot to death by a Hindu extremist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1" y="3349398"/>
            <a:ext cx="4361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1977: Ali Bhutto of Pakistan is deposed / hanged.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>
          <a:xfrm>
            <a:off x="4953001" y="3518675"/>
            <a:ext cx="0" cy="434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80389" y="4589407"/>
            <a:ext cx="312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1984: Indira Gandhi gunned down 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18" name="Straight Arrow Connector 17"/>
          <p:cNvCxnSpPr>
            <a:stCxn id="13" idx="1"/>
          </p:cNvCxnSpPr>
          <p:nvPr/>
        </p:nvCxnSpPr>
        <p:spPr>
          <a:xfrm flipV="1">
            <a:off x="6080389" y="3954608"/>
            <a:ext cx="186" cy="80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47800" y="2027001"/>
            <a:ext cx="634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1988: General Zia, President of Pakistan dies in a </a:t>
            </a:r>
            <a:r>
              <a:rPr lang="en-US" sz="1600" b="1" i="1" dirty="0" smtClean="0">
                <a:solidFill>
                  <a:schemeClr val="tx2"/>
                </a:solidFill>
              </a:rPr>
              <a:t>mysterious</a:t>
            </a:r>
            <a:r>
              <a:rPr lang="en-US" sz="1600" b="1" dirty="0" smtClean="0">
                <a:solidFill>
                  <a:schemeClr val="tx2"/>
                </a:solidFill>
              </a:rPr>
              <a:t> plane crash.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866693" y="2217689"/>
            <a:ext cx="8960" cy="1736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67767" y="6550223"/>
            <a:ext cx="5428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1991: Ravi Gandhi is killed by a bomb while campaigning 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9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077">
        <p14:reveal/>
      </p:transition>
    </mc:Choice>
    <mc:Fallback xmlns="">
      <p:transition spd="slow" advTm="807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99"/>
          </a:xfrm>
        </p:spPr>
        <p:txBody>
          <a:bodyPr>
            <a:normAutofit/>
          </a:bodyPr>
          <a:lstStyle/>
          <a:p>
            <a:r>
              <a:rPr lang="en-US" dirty="0" smtClean="0"/>
              <a:t>Timeline Chapter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685800"/>
          </a:xfrm>
        </p:spPr>
        <p:txBody>
          <a:bodyPr/>
          <a:lstStyle/>
          <a:p>
            <a:r>
              <a:rPr lang="en-US" dirty="0" smtClean="0"/>
              <a:t>p. 560- 561, </a:t>
            </a:r>
            <a:r>
              <a:rPr lang="en-US" dirty="0" smtClean="0">
                <a:solidFill>
                  <a:schemeClr val="tx2"/>
                </a:solidFill>
              </a:rPr>
              <a:t>567, </a:t>
            </a:r>
            <a:r>
              <a:rPr lang="en-US" dirty="0" smtClean="0">
                <a:solidFill>
                  <a:schemeClr val="accent2"/>
                </a:solidFill>
              </a:rPr>
              <a:t>587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73" y="3953164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3891" y="3775364"/>
            <a:ext cx="535709" cy="339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1945</a:t>
            </a:r>
            <a:endParaRPr lang="en-US" sz="1200" b="1" dirty="0"/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341746" y="2998641"/>
            <a:ext cx="0" cy="776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534400" y="3794414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2003</a:t>
            </a:r>
            <a:endParaRPr lang="en-US" sz="1200" b="1" dirty="0"/>
          </a:p>
        </p:txBody>
      </p:sp>
      <p:cxnSp>
        <p:nvCxnSpPr>
          <p:cNvPr id="12" name="Straight Arrow Connector 11"/>
          <p:cNvCxnSpPr>
            <a:stCxn id="60" idx="3"/>
          </p:cNvCxnSpPr>
          <p:nvPr/>
        </p:nvCxnSpPr>
        <p:spPr>
          <a:xfrm>
            <a:off x="8210624" y="2569204"/>
            <a:ext cx="829458" cy="1212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38200" y="3781715"/>
            <a:ext cx="533400" cy="333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1947</a:t>
            </a:r>
            <a:endParaRPr lang="en-US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1447800" y="3775365"/>
            <a:ext cx="563419" cy="339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1948</a:t>
            </a:r>
            <a:endParaRPr lang="en-US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2438401" y="3794414"/>
            <a:ext cx="5334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1957</a:t>
            </a:r>
            <a:endParaRPr lang="en-US" sz="1200" b="1" dirty="0"/>
          </a:p>
        </p:txBody>
      </p:sp>
      <p:sp>
        <p:nvSpPr>
          <p:cNvPr id="19" name="Rectangle 18"/>
          <p:cNvSpPr/>
          <p:nvPr/>
        </p:nvSpPr>
        <p:spPr>
          <a:xfrm>
            <a:off x="3352801" y="3794415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1966</a:t>
            </a:r>
            <a:endParaRPr lang="en-US" sz="1200" b="1" dirty="0"/>
          </a:p>
        </p:txBody>
      </p:sp>
      <p:sp>
        <p:nvSpPr>
          <p:cNvPr id="20" name="Rectangle 19"/>
          <p:cNvSpPr/>
          <p:nvPr/>
        </p:nvSpPr>
        <p:spPr>
          <a:xfrm>
            <a:off x="4343401" y="3794415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1975</a:t>
            </a:r>
            <a:endParaRPr lang="en-US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5334000" y="3794414"/>
            <a:ext cx="533400" cy="320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1982</a:t>
            </a:r>
            <a:endParaRPr lang="en-US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6248400" y="3794413"/>
            <a:ext cx="533400" cy="320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1986</a:t>
            </a:r>
            <a:endParaRPr 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7162800" y="3781715"/>
            <a:ext cx="609600" cy="333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1991</a:t>
            </a:r>
            <a:endParaRPr lang="en-US" sz="1200" b="1" dirty="0"/>
          </a:p>
        </p:txBody>
      </p:sp>
      <p:sp>
        <p:nvSpPr>
          <p:cNvPr id="31" name="Rectangle 30"/>
          <p:cNvSpPr/>
          <p:nvPr/>
        </p:nvSpPr>
        <p:spPr>
          <a:xfrm>
            <a:off x="7848600" y="3794414"/>
            <a:ext cx="5334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1997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-13947" y="2679889"/>
            <a:ext cx="4187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1945: Sukarno proclaims Indonesian independence from Netherlands.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1152338" y="3267771"/>
            <a:ext cx="3114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1947: India gains Independence from Great Britain.</a:t>
            </a:r>
            <a:endParaRPr lang="en-US" sz="11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152338" y="3340889"/>
            <a:ext cx="0" cy="422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17682" y="4343399"/>
            <a:ext cx="3736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1948: South Africa establishes </a:t>
            </a:r>
            <a:r>
              <a:rPr lang="en-US" sz="1100" b="1" i="1" dirty="0" smtClean="0"/>
              <a:t>apartheid</a:t>
            </a:r>
            <a:r>
              <a:rPr lang="en-US" sz="1100" dirty="0" smtClean="0"/>
              <a:t> system 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29509" y="41910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17682" y="4114800"/>
            <a:ext cx="0" cy="228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06226" y="4607276"/>
            <a:ext cx="27655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1957: Ghana wins independence from British</a:t>
            </a:r>
            <a:endParaRPr lang="en-US" sz="1100" dirty="0"/>
          </a:p>
        </p:txBody>
      </p:sp>
      <p:cxnSp>
        <p:nvCxnSpPr>
          <p:cNvPr id="49" name="Straight Arrow Connector 48"/>
          <p:cNvCxnSpPr>
            <a:stCxn id="46" idx="1"/>
          </p:cNvCxnSpPr>
          <p:nvPr/>
        </p:nvCxnSpPr>
        <p:spPr>
          <a:xfrm flipV="1">
            <a:off x="2606226" y="4114803"/>
            <a:ext cx="0" cy="623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73341" y="5153691"/>
            <a:ext cx="4091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1966: Mao Zedong launches Communist cultural Revolution in China</a:t>
            </a:r>
            <a:endParaRPr lang="en-US" sz="1100" dirty="0"/>
          </a:p>
        </p:txBody>
      </p:sp>
      <p:cxnSp>
        <p:nvCxnSpPr>
          <p:cNvPr id="52" name="Straight Arrow Connector 51"/>
          <p:cNvCxnSpPr>
            <a:stCxn id="50" idx="1"/>
            <a:endCxn id="19" idx="2"/>
          </p:cNvCxnSpPr>
          <p:nvPr/>
        </p:nvCxnSpPr>
        <p:spPr>
          <a:xfrm flipH="1" flipV="1">
            <a:off x="3657601" y="4114801"/>
            <a:ext cx="15740" cy="1169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48201" y="5410200"/>
            <a:ext cx="35509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1975: Communist North Vietnam conquers South Vietnam </a:t>
            </a:r>
            <a:endParaRPr lang="en-US" sz="1100" dirty="0"/>
          </a:p>
        </p:txBody>
      </p:sp>
      <p:cxnSp>
        <p:nvCxnSpPr>
          <p:cNvPr id="59" name="Straight Arrow Connector 58"/>
          <p:cNvCxnSpPr>
            <a:stCxn id="57" idx="1"/>
            <a:endCxn id="20" idx="2"/>
          </p:cNvCxnSpPr>
          <p:nvPr/>
        </p:nvCxnSpPr>
        <p:spPr>
          <a:xfrm flipV="1">
            <a:off x="4648201" y="4114801"/>
            <a:ext cx="0" cy="142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53001" y="2438399"/>
            <a:ext cx="32576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2003: U.S. drives Saddam Hussein from power in Iraq.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5099997" y="2770466"/>
            <a:ext cx="24368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1997: </a:t>
            </a:r>
            <a:r>
              <a:rPr lang="en-US" sz="1100" dirty="0" err="1" smtClean="0"/>
              <a:t>Motubu</a:t>
            </a:r>
            <a:r>
              <a:rPr lang="en-US" sz="1100" dirty="0" smtClean="0"/>
              <a:t> dictatorship in Zaire falls</a:t>
            </a:r>
            <a:endParaRPr lang="en-US" sz="11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115300" y="2971800"/>
            <a:ext cx="0" cy="803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93082" y="5730916"/>
            <a:ext cx="35814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1982: Britain defeats Argentina in war over Falkland Islands</a:t>
            </a:r>
            <a:endParaRPr lang="en-US" sz="1100" dirty="0"/>
          </a:p>
        </p:txBody>
      </p:sp>
      <p:cxnSp>
        <p:nvCxnSpPr>
          <p:cNvPr id="68" name="Straight Arrow Connector 67"/>
          <p:cNvCxnSpPr>
            <a:stCxn id="66" idx="3"/>
          </p:cNvCxnSpPr>
          <p:nvPr/>
        </p:nvCxnSpPr>
        <p:spPr>
          <a:xfrm flipV="1">
            <a:off x="4574512" y="4114801"/>
            <a:ext cx="887702" cy="1746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73125" y="6038693"/>
            <a:ext cx="43588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1986: Election of Corazon Aquino ends Marcos dictatorship in Philippines</a:t>
            </a:r>
            <a:endParaRPr lang="en-US" sz="1100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409540" y="4114802"/>
            <a:ext cx="0" cy="2077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44400" y="6346470"/>
            <a:ext cx="2948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1991: USSR breaks up into 15 separate republics</a:t>
            </a:r>
            <a:endParaRPr lang="en-US" sz="1100" dirty="0"/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7448524" y="4114802"/>
            <a:ext cx="6857" cy="223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05309" y="4114800"/>
            <a:ext cx="38395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1948: Mohandas Gandhi is shot to death by a Hindu extremist 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7631" y="3349398"/>
            <a:ext cx="3328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1977: Ali Bhutto of Pakistan is deposed / hanged.</a:t>
            </a:r>
            <a:endParaRPr lang="en-US" sz="1200" b="1" dirty="0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>
          <a:xfrm>
            <a:off x="5007631" y="3487898"/>
            <a:ext cx="0" cy="46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80389" y="4589407"/>
            <a:ext cx="22044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1984: Indira Gandhi gunned down </a:t>
            </a:r>
            <a:endParaRPr lang="en-US" sz="1100" b="1" dirty="0">
              <a:solidFill>
                <a:schemeClr val="tx2"/>
              </a:solidFill>
            </a:endParaRPr>
          </a:p>
        </p:txBody>
      </p:sp>
      <p:cxnSp>
        <p:nvCxnSpPr>
          <p:cNvPr id="18" name="Straight Arrow Connector 17"/>
          <p:cNvCxnSpPr>
            <a:stCxn id="13" idx="1"/>
          </p:cNvCxnSpPr>
          <p:nvPr/>
        </p:nvCxnSpPr>
        <p:spPr>
          <a:xfrm flipV="1">
            <a:off x="6080389" y="3954608"/>
            <a:ext cx="186" cy="765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47800" y="2027001"/>
            <a:ext cx="4440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1988: General Zia, President of Pakistan dies in a </a:t>
            </a:r>
            <a:r>
              <a:rPr lang="en-US" sz="1100" b="1" i="1" dirty="0" smtClean="0">
                <a:solidFill>
                  <a:schemeClr val="tx2"/>
                </a:solidFill>
              </a:rPr>
              <a:t>mysterious</a:t>
            </a:r>
            <a:r>
              <a:rPr lang="en-US" sz="1100" b="1" dirty="0" smtClean="0">
                <a:solidFill>
                  <a:schemeClr val="tx2"/>
                </a:solidFill>
              </a:rPr>
              <a:t> plane crash.</a:t>
            </a:r>
            <a:endParaRPr lang="en-US" sz="1100" b="1" dirty="0">
              <a:solidFill>
                <a:schemeClr val="tx2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955595" y="2180890"/>
            <a:ext cx="0" cy="177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77885" y="6550222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1991: Ravi Gandhi is killed by a bomb while campaigning 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52338" y="3033112"/>
            <a:ext cx="550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solidFill>
                  <a:schemeClr val="accent2"/>
                </a:solidFill>
              </a:rPr>
              <a:t>1947: UN votes to partition Palestine into Jewish and Palestinian states.</a:t>
            </a:r>
            <a:endParaRPr lang="en-US" sz="1400" b="1" u="sng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0449" y="4859098"/>
            <a:ext cx="5025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accent2"/>
                </a:solidFill>
              </a:rPr>
              <a:t>1949: Israel repels attack by Arab states and takes more land.</a:t>
            </a:r>
            <a:endParaRPr lang="en-US" sz="1400" b="1" u="sng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061712" y="3954608"/>
            <a:ext cx="1" cy="960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3191" y="1719224"/>
            <a:ext cx="4810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solidFill>
                  <a:schemeClr val="accent2"/>
                </a:solidFill>
              </a:rPr>
              <a:t>1967: Israel wins Six Day War and seizes more Palestinian land</a:t>
            </a:r>
            <a:endParaRPr lang="en-US" sz="1400" b="1" u="sng" dirty="0">
              <a:solidFill>
                <a:schemeClr val="accent2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101349" y="1911212"/>
            <a:ext cx="0" cy="2033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872976" y="1757323"/>
            <a:ext cx="4350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solidFill>
                  <a:schemeClr val="accent2"/>
                </a:solidFill>
              </a:rPr>
              <a:t>1987: Palestinians begin </a:t>
            </a:r>
            <a:r>
              <a:rPr lang="en-US" sz="1400" b="1" i="1" u="sng" dirty="0" smtClean="0">
                <a:solidFill>
                  <a:schemeClr val="accent2"/>
                </a:solidFill>
              </a:rPr>
              <a:t>Intifada</a:t>
            </a:r>
            <a:r>
              <a:rPr lang="en-US" sz="1400" b="1" u="sng" dirty="0" smtClean="0">
                <a:solidFill>
                  <a:schemeClr val="accent2"/>
                </a:solidFill>
              </a:rPr>
              <a:t> movement (resistance</a:t>
            </a:r>
            <a:r>
              <a:rPr lang="en-US" sz="1200" b="1" u="sng" dirty="0" smtClean="0">
                <a:solidFill>
                  <a:schemeClr val="accent2"/>
                </a:solidFill>
              </a:rPr>
              <a:t>)</a:t>
            </a:r>
            <a:endParaRPr lang="en-US" sz="1200" b="1" u="sng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2391" y="1449546"/>
            <a:ext cx="4240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accent2"/>
                </a:solidFill>
              </a:rPr>
              <a:t>1993: Israel withdraws from some Palestinian regions</a:t>
            </a:r>
            <a:endParaRPr lang="en-US" sz="1400" b="1" u="sng" dirty="0">
              <a:solidFill>
                <a:schemeClr val="accent2"/>
              </a:solidFill>
            </a:endParaRPr>
          </a:p>
        </p:txBody>
      </p:sp>
      <p:cxnSp>
        <p:nvCxnSpPr>
          <p:cNvPr id="26" name="Straight Arrow Connector 25"/>
          <p:cNvCxnSpPr>
            <a:endCxn id="27" idx="3"/>
          </p:cNvCxnSpPr>
          <p:nvPr/>
        </p:nvCxnSpPr>
        <p:spPr>
          <a:xfrm>
            <a:off x="7772400" y="1549063"/>
            <a:ext cx="0" cy="2399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23239" y="2205255"/>
            <a:ext cx="2556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solidFill>
                  <a:schemeClr val="accent2"/>
                </a:solidFill>
              </a:rPr>
              <a:t>2000: Second </a:t>
            </a:r>
            <a:r>
              <a:rPr lang="en-US" sz="1400" b="1" i="1" u="sng" dirty="0" smtClean="0">
                <a:solidFill>
                  <a:schemeClr val="accent2"/>
                </a:solidFill>
              </a:rPr>
              <a:t>Intifada</a:t>
            </a:r>
            <a:r>
              <a:rPr lang="en-US" sz="1400" b="1" u="sng" dirty="0" smtClean="0">
                <a:solidFill>
                  <a:schemeClr val="accent2"/>
                </a:solidFill>
              </a:rPr>
              <a:t> =violence</a:t>
            </a:r>
            <a:endParaRPr lang="en-US" sz="1400" b="1" i="1" u="sng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534400" y="2357991"/>
            <a:ext cx="0" cy="1610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40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450">
        <p14:reveal/>
      </p:transition>
    </mc:Choice>
    <mc:Fallback xmlns="">
      <p:transition spd="slow" advTm="74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99"/>
          </a:xfrm>
        </p:spPr>
        <p:txBody>
          <a:bodyPr/>
          <a:lstStyle/>
          <a:p>
            <a:r>
              <a:rPr lang="en-US" dirty="0" smtClean="0"/>
              <a:t>Timeline Chapter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685800"/>
          </a:xfrm>
        </p:spPr>
        <p:txBody>
          <a:bodyPr/>
          <a:lstStyle/>
          <a:p>
            <a:r>
              <a:rPr lang="en-US" dirty="0" smtClean="0"/>
              <a:t>p. 560- 561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567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587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594</a:t>
            </a:r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73" y="3953164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3891" y="3775364"/>
            <a:ext cx="535709" cy="339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1945</a:t>
            </a:r>
            <a:endParaRPr lang="en-US" sz="1200" b="1" dirty="0"/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341746" y="2286000"/>
            <a:ext cx="0" cy="1489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534400" y="3794414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2003</a:t>
            </a:r>
            <a:endParaRPr lang="en-US" sz="12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991600" y="1911105"/>
            <a:ext cx="0" cy="1863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38200" y="3781715"/>
            <a:ext cx="533400" cy="333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1947</a:t>
            </a:r>
            <a:endParaRPr lang="en-US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1447800" y="3775365"/>
            <a:ext cx="563419" cy="339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1948</a:t>
            </a:r>
            <a:endParaRPr lang="en-US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2438401" y="3794414"/>
            <a:ext cx="5334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1957</a:t>
            </a:r>
            <a:endParaRPr lang="en-US" sz="1200" b="1" dirty="0"/>
          </a:p>
        </p:txBody>
      </p:sp>
      <p:sp>
        <p:nvSpPr>
          <p:cNvPr id="19" name="Rectangle 18"/>
          <p:cNvSpPr/>
          <p:nvPr/>
        </p:nvSpPr>
        <p:spPr>
          <a:xfrm>
            <a:off x="3352801" y="3794415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1966</a:t>
            </a:r>
            <a:endParaRPr lang="en-US" sz="1200" b="1" dirty="0"/>
          </a:p>
        </p:txBody>
      </p:sp>
      <p:sp>
        <p:nvSpPr>
          <p:cNvPr id="20" name="Rectangle 19"/>
          <p:cNvSpPr/>
          <p:nvPr/>
        </p:nvSpPr>
        <p:spPr>
          <a:xfrm>
            <a:off x="4343401" y="3794415"/>
            <a:ext cx="6096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1975</a:t>
            </a:r>
            <a:endParaRPr lang="en-US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5334000" y="3794414"/>
            <a:ext cx="533400" cy="320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1982</a:t>
            </a:r>
            <a:endParaRPr lang="en-US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6248400" y="3794413"/>
            <a:ext cx="533400" cy="320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1986</a:t>
            </a:r>
            <a:endParaRPr 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7162800" y="3781715"/>
            <a:ext cx="609600" cy="333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1991</a:t>
            </a:r>
            <a:endParaRPr lang="en-US" sz="1200" b="1" dirty="0"/>
          </a:p>
        </p:txBody>
      </p:sp>
      <p:sp>
        <p:nvSpPr>
          <p:cNvPr id="31" name="Rectangle 30"/>
          <p:cNvSpPr/>
          <p:nvPr/>
        </p:nvSpPr>
        <p:spPr>
          <a:xfrm>
            <a:off x="7848600" y="3794414"/>
            <a:ext cx="533400" cy="320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1997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3891" y="2084919"/>
            <a:ext cx="4196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1945: Sukarno proclaims Indonesian independence from Netherlands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187964" y="3008250"/>
            <a:ext cx="3114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1947: India gains Independence from Great Britain.</a:t>
            </a:r>
            <a:endParaRPr lang="en-US" sz="1100" dirty="0"/>
          </a:p>
        </p:txBody>
      </p:sp>
      <p:cxnSp>
        <p:nvCxnSpPr>
          <p:cNvPr id="38" name="Straight Arrow Connector 37"/>
          <p:cNvCxnSpPr>
            <a:endCxn id="15" idx="0"/>
          </p:cNvCxnSpPr>
          <p:nvPr/>
        </p:nvCxnSpPr>
        <p:spPr>
          <a:xfrm>
            <a:off x="1104900" y="2976211"/>
            <a:ext cx="0" cy="805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17682" y="4343399"/>
            <a:ext cx="3736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1948: South Africa establishes </a:t>
            </a:r>
            <a:r>
              <a:rPr lang="en-US" sz="1100" b="1" i="1" dirty="0" smtClean="0"/>
              <a:t>apartheid</a:t>
            </a:r>
            <a:r>
              <a:rPr lang="en-US" sz="1100" dirty="0" smtClean="0"/>
              <a:t> system 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29509" y="41910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17682" y="4114800"/>
            <a:ext cx="0" cy="228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06226" y="4607276"/>
            <a:ext cx="3565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1957: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chemeClr val="accent6"/>
                </a:solidFill>
              </a:rPr>
              <a:t>Ghana</a:t>
            </a:r>
            <a:r>
              <a:rPr lang="en-US" sz="1600" dirty="0" smtClean="0"/>
              <a:t> </a:t>
            </a:r>
            <a:r>
              <a:rPr lang="en-US" sz="1400" dirty="0" smtClean="0"/>
              <a:t>wins independence from British</a:t>
            </a:r>
            <a:endParaRPr lang="en-US" sz="1400" dirty="0"/>
          </a:p>
        </p:txBody>
      </p:sp>
      <p:cxnSp>
        <p:nvCxnSpPr>
          <p:cNvPr id="49" name="Straight Arrow Connector 48"/>
          <p:cNvCxnSpPr>
            <a:stCxn id="46" idx="1"/>
          </p:cNvCxnSpPr>
          <p:nvPr/>
        </p:nvCxnSpPr>
        <p:spPr>
          <a:xfrm flipV="1">
            <a:off x="2606226" y="4114803"/>
            <a:ext cx="0" cy="66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73341" y="5153691"/>
            <a:ext cx="4091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1966: Mao Zedong launches Communist cultural Revolution in China</a:t>
            </a:r>
            <a:endParaRPr lang="en-US" sz="1100" dirty="0"/>
          </a:p>
        </p:txBody>
      </p:sp>
      <p:cxnSp>
        <p:nvCxnSpPr>
          <p:cNvPr id="52" name="Straight Arrow Connector 51"/>
          <p:cNvCxnSpPr>
            <a:stCxn id="50" idx="1"/>
            <a:endCxn id="19" idx="2"/>
          </p:cNvCxnSpPr>
          <p:nvPr/>
        </p:nvCxnSpPr>
        <p:spPr>
          <a:xfrm flipH="1" flipV="1">
            <a:off x="3657601" y="4114801"/>
            <a:ext cx="15740" cy="1169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48201" y="5410200"/>
            <a:ext cx="35509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1975: Communist North Vietnam conquers South Vietnam </a:t>
            </a:r>
            <a:endParaRPr lang="en-US" sz="11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4720562" y="4114802"/>
            <a:ext cx="0" cy="1449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969532" y="1757215"/>
            <a:ext cx="32576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2003: U.S. drives Saddam Hussein from power in Iraq.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5099997" y="2392696"/>
            <a:ext cx="24368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1997: </a:t>
            </a:r>
            <a:r>
              <a:rPr lang="en-US" sz="1100" dirty="0" err="1" smtClean="0"/>
              <a:t>Motubu</a:t>
            </a:r>
            <a:r>
              <a:rPr lang="en-US" sz="1100" dirty="0" smtClean="0"/>
              <a:t> dictatorship in Zaire falls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endCxn id="31" idx="0"/>
          </p:cNvCxnSpPr>
          <p:nvPr/>
        </p:nvCxnSpPr>
        <p:spPr>
          <a:xfrm>
            <a:off x="8102181" y="2538223"/>
            <a:ext cx="13119" cy="1256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28388" y="5622772"/>
            <a:ext cx="35814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1982: Britain defeats Argentina in war over Falkland Islands</a:t>
            </a:r>
            <a:endParaRPr lang="en-US" sz="11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5489096" y="4114802"/>
            <a:ext cx="8424" cy="1770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187964" y="6038691"/>
            <a:ext cx="43588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1986: Election of Corazon Aquino ends Marcos dictatorship in Philippines</a:t>
            </a:r>
            <a:endParaRPr lang="en-US" sz="1100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614474" y="4191000"/>
            <a:ext cx="10427" cy="2001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44400" y="6346470"/>
            <a:ext cx="2948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1991: USSR breaks up into 15 separate republics</a:t>
            </a:r>
            <a:endParaRPr lang="en-US" sz="1100" dirty="0"/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7448524" y="4114802"/>
            <a:ext cx="6857" cy="223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05309" y="4114800"/>
            <a:ext cx="38395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1948: Mohandas Gandhi is shot to death by a Hindu extremist 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7631" y="3349398"/>
            <a:ext cx="30668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1977: Ali Bhutto of Pakistan is deposed / hanged.</a:t>
            </a:r>
            <a:endParaRPr lang="en-US" sz="1100" b="1" dirty="0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>
          <a:xfrm>
            <a:off x="5007631" y="3480203"/>
            <a:ext cx="0" cy="472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60889" y="5776661"/>
            <a:ext cx="22044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1984: Indira Gandhi gunned down </a:t>
            </a:r>
            <a:endParaRPr lang="en-US" sz="1100" b="1" dirty="0">
              <a:solidFill>
                <a:schemeClr val="tx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056272" y="3954608"/>
            <a:ext cx="24303" cy="1975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08898" y="1449436"/>
            <a:ext cx="4450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1988: General Zia, President of Pakistan dies in a </a:t>
            </a:r>
            <a:r>
              <a:rPr lang="en-US" sz="1100" b="1" i="1" dirty="0" smtClean="0">
                <a:solidFill>
                  <a:schemeClr val="tx2"/>
                </a:solidFill>
              </a:rPr>
              <a:t>mysterious</a:t>
            </a:r>
            <a:r>
              <a:rPr lang="en-US" sz="1100" b="1" dirty="0" smtClean="0">
                <a:solidFill>
                  <a:schemeClr val="tx2"/>
                </a:solidFill>
              </a:rPr>
              <a:t> plane crash</a:t>
            </a:r>
            <a:r>
              <a:rPr lang="en-US" sz="1400" b="1" dirty="0" smtClean="0">
                <a:solidFill>
                  <a:schemeClr val="tx2"/>
                </a:solidFill>
              </a:rPr>
              <a:t>.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865131" y="1727001"/>
            <a:ext cx="0" cy="2308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93815" y="6579810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1991: Ravi Gandhi is killed by a bomb while campaigning 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52338" y="2700473"/>
            <a:ext cx="4392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2"/>
                </a:solidFill>
              </a:rPr>
              <a:t>1947: UN votes to partition Palestine into Jewish and Palestinian states.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0449" y="4859098"/>
            <a:ext cx="4996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2"/>
                </a:solidFill>
              </a:rPr>
              <a:t>1949: Israel repels attack by Arab states and takes more land</a:t>
            </a:r>
            <a:r>
              <a:rPr lang="en-US" sz="1400" b="1" dirty="0" smtClean="0">
                <a:solidFill>
                  <a:schemeClr val="accent2"/>
                </a:solidFill>
              </a:rPr>
              <a:t>.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061712" y="3954608"/>
            <a:ext cx="1" cy="960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7665" y="2402490"/>
            <a:ext cx="1968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1946: the Philippines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cxnSp>
        <p:nvCxnSpPr>
          <p:cNvPr id="26" name="Straight Arrow Connector 25"/>
          <p:cNvCxnSpPr>
            <a:stCxn id="8" idx="1"/>
          </p:cNvCxnSpPr>
          <p:nvPr/>
        </p:nvCxnSpPr>
        <p:spPr>
          <a:xfrm flipH="1">
            <a:off x="685801" y="2571767"/>
            <a:ext cx="11864" cy="1382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62343" y="3316027"/>
            <a:ext cx="2215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1947: India      Pakistan  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2203" y="4394002"/>
            <a:ext cx="1162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1948: Israel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30449" y="5382318"/>
            <a:ext cx="1535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1949: Indonesia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22491" y="3241467"/>
            <a:ext cx="1296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1975: Angola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744401" y="3574980"/>
            <a:ext cx="0" cy="240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127087" y="3443161"/>
            <a:ext cx="1301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1962: Algeria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cxnSp>
        <p:nvCxnSpPr>
          <p:cNvPr id="74" name="Straight Arrow Connector 73"/>
          <p:cNvCxnSpPr>
            <a:stCxn id="70" idx="1"/>
          </p:cNvCxnSpPr>
          <p:nvPr/>
        </p:nvCxnSpPr>
        <p:spPr>
          <a:xfrm>
            <a:off x="3127087" y="3612438"/>
            <a:ext cx="0" cy="251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081857" y="1757213"/>
            <a:ext cx="2361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1971: Congo   Bangladesh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4165620" y="1920628"/>
            <a:ext cx="0" cy="2033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99650" y="6475005"/>
            <a:ext cx="1217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1963: Kenya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3143980" y="3940690"/>
            <a:ext cx="14410" cy="2709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298750" y="5382318"/>
            <a:ext cx="153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accent6"/>
                </a:solidFill>
              </a:rPr>
              <a:t>1965: Singapo</a:t>
            </a:r>
            <a:r>
              <a:rPr lang="en-US" sz="1400" b="1" u="sng" dirty="0" smtClean="0">
                <a:solidFill>
                  <a:schemeClr val="accent6"/>
                </a:solidFill>
              </a:rPr>
              <a:t>re</a:t>
            </a:r>
            <a:endParaRPr lang="en-US" sz="1400" b="1" u="sng" dirty="0">
              <a:solidFill>
                <a:schemeClr val="accent6"/>
              </a:solidFill>
            </a:endParaRPr>
          </a:p>
        </p:txBody>
      </p:sp>
      <p:cxnSp>
        <p:nvCxnSpPr>
          <p:cNvPr id="93" name="Straight Arrow Connector 92"/>
          <p:cNvCxnSpPr>
            <a:endCxn id="19" idx="1"/>
          </p:cNvCxnSpPr>
          <p:nvPr/>
        </p:nvCxnSpPr>
        <p:spPr>
          <a:xfrm flipH="1" flipV="1">
            <a:off x="3352801" y="3954608"/>
            <a:ext cx="24893" cy="1596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6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956">
        <p14:reveal/>
      </p:transition>
    </mc:Choice>
    <mc:Fallback xmlns="">
      <p:transition spd="slow" advTm="395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762</Words>
  <Application>Microsoft Office PowerPoint</Application>
  <PresentationFormat>On-screen Show (4:3)</PresentationFormat>
  <Paragraphs>128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Timeline Chapter 18</vt:lpstr>
      <vt:lpstr>Timeline Chapter 18</vt:lpstr>
      <vt:lpstr>Timeline Chapter 18</vt:lpstr>
      <vt:lpstr>Timeline Chapter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Chapter 18</dc:title>
  <dc:creator>Odou, Rob</dc:creator>
  <cp:lastModifiedBy>Odou, Rob</cp:lastModifiedBy>
  <cp:revision>37</cp:revision>
  <dcterms:created xsi:type="dcterms:W3CDTF">2014-05-05T14:59:47Z</dcterms:created>
  <dcterms:modified xsi:type="dcterms:W3CDTF">2014-05-06T17:38:33Z</dcterms:modified>
</cp:coreProperties>
</file>