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the NHD 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SJHS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16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Practice – yes or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Jacqueline "Jackie” Cochran showed leadership during World War II by anticipating a shortage of pilots and training women to fly military aircraft to release men from combat. Her war effort establishing “Women Air Force Service Pilots” (WAFSP) had a significant impact on how America viewed women in the military and helped advance opportunities for women in the armed forces. </a:t>
            </a:r>
          </a:p>
        </p:txBody>
      </p:sp>
    </p:spTree>
    <p:extLst>
      <p:ext uri="{BB962C8B-B14F-4D97-AF65-F5344CB8AC3E}">
        <p14:creationId xmlns:p14="http://schemas.microsoft.com/office/powerpoint/2010/main" val="40902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Sentence Starters…for the first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11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At a time when…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During </a:t>
            </a:r>
            <a:r>
              <a:rPr lang="en-US" sz="2400" dirty="0"/>
              <a:t>the ____ period </a:t>
            </a: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Exploring </a:t>
            </a:r>
            <a:r>
              <a:rPr lang="en-US" sz="2400" dirty="0"/>
              <a:t>ways to</a:t>
            </a:r>
            <a:r>
              <a:rPr lang="en-US" sz="2400" dirty="0" smtClean="0"/>
              <a:t>… (name</a:t>
            </a:r>
            <a:r>
              <a:rPr lang="en-US" sz="2400" dirty="0"/>
              <a:t>) attempted to…. by ……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Explorer </a:t>
            </a:r>
            <a:r>
              <a:rPr lang="en-US" sz="2400" dirty="0"/>
              <a:t>________ encountered _____ </a:t>
            </a: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Exchanging </a:t>
            </a:r>
            <a:r>
              <a:rPr lang="en-US" sz="2400" dirty="0"/>
              <a:t>____ for ______, (name) set out to…..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Although most people at the time….., _______ (name) took a stand by…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674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Sentence Starters…for the Second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sparked…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led to advances in… </a:t>
            </a:r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exchange or encounter led </a:t>
            </a:r>
            <a:r>
              <a:rPr lang="en-US" sz="2400" dirty="0" smtClean="0"/>
              <a:t>to…</a:t>
            </a:r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opened the door to… </a:t>
            </a:r>
          </a:p>
          <a:p>
            <a:pPr marL="0" indent="0">
              <a:buNone/>
            </a:pPr>
            <a:r>
              <a:rPr lang="en-US" sz="2400" dirty="0" smtClean="0"/>
              <a:t>Thanks </a:t>
            </a:r>
            <a:r>
              <a:rPr lang="en-US" sz="2400" dirty="0"/>
              <a:t>to _____, the way…. </a:t>
            </a:r>
            <a:r>
              <a:rPr lang="en-US" sz="2400" dirty="0" smtClean="0"/>
              <a:t>(</a:t>
            </a:r>
            <a:r>
              <a:rPr lang="en-US" sz="2400" dirty="0"/>
              <a:t>Name of person/event) paved the way for_________________ by… 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Although </a:t>
            </a:r>
            <a:r>
              <a:rPr lang="en-US" sz="2400" dirty="0"/>
              <a:t>encountering opposition, … h</a:t>
            </a:r>
            <a:r>
              <a:rPr lang="en-US" sz="2400" dirty="0" smtClean="0"/>
              <a:t>er/his </a:t>
            </a:r>
            <a:r>
              <a:rPr lang="en-US" sz="2400" dirty="0"/>
              <a:t>contributions made a difference by….. 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____ challenged the ______ </a:t>
            </a:r>
            <a:r>
              <a:rPr lang="en-US" sz="2400" dirty="0" smtClean="0"/>
              <a:t>by… </a:t>
            </a:r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effort contributed to the… </a:t>
            </a:r>
          </a:p>
        </p:txBody>
      </p:sp>
    </p:spTree>
    <p:extLst>
      <p:ext uri="{BB962C8B-B14F-4D97-AF65-F5344CB8AC3E}">
        <p14:creationId xmlns:p14="http://schemas.microsoft.com/office/powerpoint/2010/main" val="1734013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87925"/>
            <a:ext cx="11029615" cy="327087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Write a thesis paragraph for your project.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Warning!:  This is the </a:t>
            </a:r>
            <a:r>
              <a:rPr lang="en-US" sz="2800" u="sng" dirty="0" smtClean="0">
                <a:solidFill>
                  <a:srgbClr val="FF0000"/>
                </a:solidFill>
              </a:rPr>
              <a:t>most important</a:t>
            </a:r>
            <a:r>
              <a:rPr lang="en-US" sz="2800" dirty="0" smtClean="0">
                <a:solidFill>
                  <a:srgbClr val="FF0000"/>
                </a:solidFill>
              </a:rPr>
              <a:t> part of your project because it drives everything else.  Be sure it is related to theme and you make a defendable claim.</a:t>
            </a:r>
          </a:p>
          <a:p>
            <a:pPr marL="0" indent="0" algn="ctr">
              <a:buNone/>
            </a:pPr>
            <a:r>
              <a:rPr lang="en-US" sz="4000" b="1" dirty="0" smtClean="0"/>
              <a:t>Due </a:t>
            </a:r>
            <a:r>
              <a:rPr lang="en-US" sz="4000" b="1" dirty="0"/>
              <a:t>by Sunday, November 6 at 11:59 </a:t>
            </a:r>
            <a:r>
              <a:rPr lang="en-US" sz="4000" b="1"/>
              <a:t>through </a:t>
            </a:r>
            <a:r>
              <a:rPr lang="en-US" sz="4000" b="1" smtClean="0"/>
              <a:t>google docs.</a:t>
            </a:r>
            <a:endParaRPr lang="en-US" sz="4000" b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42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 Write down 5 facts that describe who you are.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07" y="1802921"/>
            <a:ext cx="11029615" cy="47028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u="sng" dirty="0" smtClean="0"/>
              <a:t>Mrs. Macdonald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 love my husband, daughters Mia and Tessa and son Max.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One of my favorite hobbies is travel.  I took several trips with my high school that ignited a love of different cultures and I continue to travel with my family today. This summer, we traveled down the east coast from New York to Florida, then went to the Dominican Republic for a week.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 have been a teacher for 14 years and my core belief is that students learn best when they are engaged with information and processing it through their own experiences.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 think a quality free and public education is the “leveling field” in America.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I’m not a soccer fan, but I’m a soccer player fan.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5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4000" dirty="0" smtClean="0"/>
              <a:t>Verifiable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Not debatable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into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2400" dirty="0" smtClean="0"/>
              <a:t>My husband is the funniest and most caring man in the United States and my children are the most intelligent and cutest humans on the planet.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Travelling provides experiences that are more powerful than anything else.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 best way for students to learn is through their own experiences.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Public education erases all differences in society.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David Beckham and Cristiano Renaldo are the two most beautiful men in the world.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7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into claims (thesis)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2800" dirty="0" smtClean="0"/>
              <a:t>Based on facts </a:t>
            </a:r>
            <a:r>
              <a:rPr lang="en-US" sz="2800" b="1" dirty="0" smtClean="0"/>
              <a:t>(reasonable)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Makes a strong and defendable argument (</a:t>
            </a:r>
            <a:r>
              <a:rPr lang="en-US" sz="2800" b="1" dirty="0" smtClean="0"/>
              <a:t>claim</a:t>
            </a:r>
            <a:r>
              <a:rPr lang="en-US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Arguable / </a:t>
            </a:r>
            <a:r>
              <a:rPr lang="en-US" sz="2800" dirty="0" err="1" smtClean="0"/>
              <a:t>debateable</a:t>
            </a:r>
            <a:r>
              <a:rPr lang="en-US" sz="2800" dirty="0"/>
              <a:t> </a:t>
            </a:r>
            <a:r>
              <a:rPr lang="en-US" sz="2800" dirty="0" smtClean="0"/>
              <a:t>– picks ONE side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Can be “proven” using more factual </a:t>
            </a:r>
            <a:r>
              <a:rPr lang="en-US" sz="2800" b="1" dirty="0" smtClean="0"/>
              <a:t>evidence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7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Two of your facts into claims.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2800" dirty="0" smtClean="0"/>
              <a:t>Based on facts </a:t>
            </a:r>
            <a:r>
              <a:rPr lang="en-US" sz="2800" b="1" dirty="0" smtClean="0"/>
              <a:t>(reasonable)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Makes a strong and defendable argument (</a:t>
            </a:r>
            <a:r>
              <a:rPr lang="en-US" sz="2800" b="1" dirty="0" smtClean="0"/>
              <a:t>claim</a:t>
            </a:r>
            <a:r>
              <a:rPr lang="en-US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Arguable / </a:t>
            </a:r>
            <a:r>
              <a:rPr lang="en-US" sz="2800" dirty="0" err="1" smtClean="0"/>
              <a:t>debateable</a:t>
            </a:r>
            <a:r>
              <a:rPr lang="en-US" sz="2800" dirty="0" smtClean="0"/>
              <a:t> /  picks ONE side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Can be “proven” using more factual </a:t>
            </a:r>
            <a:r>
              <a:rPr lang="en-US" sz="2800" b="1" dirty="0" smtClean="0"/>
              <a:t>evidence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5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NHD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2800" dirty="0" smtClean="0"/>
              <a:t>Based on facts </a:t>
            </a:r>
            <a:r>
              <a:rPr lang="en-US" sz="2800" b="1" dirty="0" smtClean="0"/>
              <a:t>(reasonable)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Makes a strong and defendable argument (</a:t>
            </a:r>
            <a:r>
              <a:rPr lang="en-US" sz="2800" b="1" dirty="0" smtClean="0"/>
              <a:t>claim</a:t>
            </a:r>
            <a:r>
              <a:rPr lang="en-US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Arguable / </a:t>
            </a:r>
            <a:r>
              <a:rPr lang="en-US" sz="2800" dirty="0" err="1" smtClean="0"/>
              <a:t>debateable</a:t>
            </a:r>
            <a:r>
              <a:rPr lang="en-US" sz="2800" dirty="0"/>
              <a:t> </a:t>
            </a:r>
            <a:r>
              <a:rPr lang="en-US" sz="2800" dirty="0" smtClean="0"/>
              <a:t>– picks ONE side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Can be “proven” using more factual </a:t>
            </a:r>
            <a:r>
              <a:rPr lang="en-US" sz="2800" b="1" dirty="0" smtClean="0"/>
              <a:t>evidence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MUST BE EXPLICITLY CONNECTED TO THE TOPIC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3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Practice – yes or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Franklin D. Roosevelt </a:t>
            </a:r>
            <a:r>
              <a:rPr lang="en-US" sz="3200" dirty="0" smtClean="0"/>
              <a:t>took a stand in history and created </a:t>
            </a:r>
            <a:r>
              <a:rPr lang="en-US" sz="3200" dirty="0"/>
              <a:t>the New Deal to help </a:t>
            </a:r>
            <a:r>
              <a:rPr lang="en-US" sz="3200" dirty="0" smtClean="0"/>
              <a:t>Americans.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160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Practice – yes or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In response to the1929 stock market crash, President Franklin Roosevelt explored ways to repair the federal economy through a plan called the, “New Deal.” Although he encountered opposition, this government program </a:t>
            </a:r>
            <a:r>
              <a:rPr lang="en-US" sz="2800" dirty="0">
                <a:solidFill>
                  <a:srgbClr val="002060"/>
                </a:solidFill>
              </a:rPr>
              <a:t>brought relief to U.S. banks and </a:t>
            </a:r>
            <a:r>
              <a:rPr lang="en-US" sz="2800" dirty="0"/>
              <a:t>helped Americans get back to work.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539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33</TotalTime>
  <Words>688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 MT</vt:lpstr>
      <vt:lpstr>Wingdings 2</vt:lpstr>
      <vt:lpstr>Dividend</vt:lpstr>
      <vt:lpstr>Writing the NHD Thesis</vt:lpstr>
      <vt:lpstr>Assignment:  Write down 5 facts that describe who you are.</vt:lpstr>
      <vt:lpstr>FACTS</vt:lpstr>
      <vt:lpstr>Facts into claims</vt:lpstr>
      <vt:lpstr>Facts into claims (thesis)</vt:lpstr>
      <vt:lpstr>Turn Two of your facts into claims.</vt:lpstr>
      <vt:lpstr>NHD Thesis</vt:lpstr>
      <vt:lpstr>Thesis Practice – yes or no?</vt:lpstr>
      <vt:lpstr>Thesis Practice – yes or no?</vt:lpstr>
      <vt:lpstr>Thesis Practice – yes or no?</vt:lpstr>
      <vt:lpstr>Thesis Sentence Starters…for the first sentence</vt:lpstr>
      <vt:lpstr>Thesis Sentence Starters…for the Second sentence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NHD Thesis</dc:title>
  <dc:creator>MacDonald, Jessica</dc:creator>
  <cp:lastModifiedBy>Odou, Rob</cp:lastModifiedBy>
  <cp:revision>6</cp:revision>
  <dcterms:created xsi:type="dcterms:W3CDTF">2016-10-27T18:50:28Z</dcterms:created>
  <dcterms:modified xsi:type="dcterms:W3CDTF">2016-10-27T22:36:49Z</dcterms:modified>
</cp:coreProperties>
</file>